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69" r:id="rId4"/>
    <p:sldId id="270" r:id="rId5"/>
    <p:sldId id="267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E5AF6F5-1350-4C8C-91D4-52A0621E2EBB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9743EF4-35FB-4E81-924A-C292928C8B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rial Black" pitchFamily="34" charset="0"/>
              </a:rPr>
              <a:t>Martial Arts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 МБОУ СОШ №17 </a:t>
            </a:r>
            <a:r>
              <a:rPr lang="ru-RU" dirty="0" err="1" smtClean="0"/>
              <a:t>им.И.А.Наговицына</a:t>
            </a:r>
            <a:endParaRPr lang="ru-RU" dirty="0" smtClean="0"/>
          </a:p>
          <a:p>
            <a:r>
              <a:rPr lang="ru-RU" dirty="0" err="1" smtClean="0"/>
              <a:t>Яговкина</a:t>
            </a:r>
            <a:r>
              <a:rPr lang="ru-RU" dirty="0" smtClean="0"/>
              <a:t> Анна Аркадьевна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it-IT" sz="2400" dirty="0" smtClean="0"/>
              <a:t>Tai-Chi is a Chinese martial art.</a:t>
            </a:r>
            <a:r>
              <a:rPr lang="en-US" sz="2400" dirty="0" smtClean="0"/>
              <a:t> It consists of a series of slow movements which you must do very carefully and exactly.</a:t>
            </a:r>
            <a:endParaRPr lang="ru-RU" sz="2400" dirty="0"/>
          </a:p>
        </p:txBody>
      </p:sp>
      <p:pic>
        <p:nvPicPr>
          <p:cNvPr id="5" name="Рисунок 4" descr="i (1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326" b="16326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Tai Chi</a:t>
            </a:r>
            <a:endParaRPr lang="ru-RU"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600" dirty="0" smtClean="0"/>
              <a:t>ju-jitsu is a Japanese martial art in which one uses no weapon or only a short weapon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5" name="Рисунок 4" descr="dicas_de_jiu_jitsu_517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2116" b="12116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ju-jitsu</a:t>
            </a:r>
            <a:endParaRPr lang="ru-RU"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Tae Kwon-Do is the Korean name for foot and hand fighting</a:t>
            </a:r>
            <a:endParaRPr lang="ru-RU" sz="2400" dirty="0"/>
          </a:p>
        </p:txBody>
      </p:sp>
      <p:pic>
        <p:nvPicPr>
          <p:cNvPr id="5" name="Рисунок 4" descr="i (2)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326" b="16326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Taekwondo</a:t>
            </a:r>
            <a:endParaRPr lang="en-US"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 err="1" smtClean="0"/>
              <a:t>Ninjutsu</a:t>
            </a:r>
            <a:r>
              <a:rPr lang="ru-RU" sz="2800" dirty="0" smtClean="0"/>
              <a:t> </a:t>
            </a:r>
            <a:r>
              <a:rPr lang="en-US" sz="2800" dirty="0" smtClean="0"/>
              <a:t>is the traditional Japanese technique of spy.</a:t>
            </a:r>
            <a:endParaRPr lang="ru-RU" dirty="0"/>
          </a:p>
        </p:txBody>
      </p:sp>
      <p:pic>
        <p:nvPicPr>
          <p:cNvPr id="5" name="Рисунок 4" descr="08194866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6326" b="16326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Ninjutsu</a:t>
            </a:r>
            <a:endParaRPr lang="ru-RU"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Martial Arts Do you know? </a:t>
            </a:r>
            <a:endParaRPr lang="ru-RU" dirty="0"/>
          </a:p>
        </p:txBody>
      </p:sp>
      <p:pic>
        <p:nvPicPr>
          <p:cNvPr id="4" name="Содержимое 3" descr="2658318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1862" b="11862"/>
          <a:stretch>
            <a:fillRect/>
          </a:stretch>
        </p:blipFill>
        <p:spPr>
          <a:xfrm>
            <a:off x="457200" y="1665665"/>
            <a:ext cx="4203732" cy="2267391"/>
          </a:xfrm>
        </p:spPr>
      </p:pic>
      <p:pic>
        <p:nvPicPr>
          <p:cNvPr id="6" name="Рисунок 5" descr="1449359701_aikido_zitaty_yasiba.jpg"/>
          <p:cNvPicPr>
            <a:picLocks noChangeAspect="1"/>
          </p:cNvPicPr>
          <p:nvPr/>
        </p:nvPicPr>
        <p:blipFill>
          <a:blip r:embed="rId3" cstate="print"/>
          <a:srcRect t="17078" b="17078"/>
          <a:stretch>
            <a:fillRect/>
          </a:stretch>
        </p:blipFill>
        <p:spPr>
          <a:xfrm>
            <a:off x="5358616" y="4293096"/>
            <a:ext cx="4135883" cy="2376263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</p:pic>
      <p:pic>
        <p:nvPicPr>
          <p:cNvPr id="7" name="Рисунок 6" descr="i (1).jpg"/>
          <p:cNvPicPr>
            <a:picLocks noChangeAspect="1"/>
          </p:cNvPicPr>
          <p:nvPr/>
        </p:nvPicPr>
        <p:blipFill>
          <a:blip r:embed="rId4" cstate="print"/>
          <a:srcRect t="16326" b="16326"/>
          <a:stretch>
            <a:fillRect/>
          </a:stretch>
        </p:blipFill>
        <p:spPr>
          <a:xfrm>
            <a:off x="4860032" y="1556792"/>
            <a:ext cx="4055368" cy="2520280"/>
          </a:xfrm>
          <a:prstGeom prst="rect">
            <a:avLst/>
          </a:prstGeom>
        </p:spPr>
      </p:pic>
      <p:pic>
        <p:nvPicPr>
          <p:cNvPr id="8" name="Рисунок 7" descr="08194866.jpg"/>
          <p:cNvPicPr>
            <a:picLocks noChangeAspect="1"/>
          </p:cNvPicPr>
          <p:nvPr/>
        </p:nvPicPr>
        <p:blipFill>
          <a:blip r:embed="rId5" cstate="print"/>
          <a:srcRect t="16326" b="16326"/>
          <a:stretch>
            <a:fillRect/>
          </a:stretch>
        </p:blipFill>
        <p:spPr>
          <a:xfrm>
            <a:off x="251520" y="4149080"/>
            <a:ext cx="4968552" cy="247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u="sng" dirty="0" smtClean="0"/>
              <a:t>The topic</a:t>
            </a:r>
            <a:r>
              <a:rPr lang="en-US" sz="4000" dirty="0" smtClean="0"/>
              <a:t>: “Martial Arts “  </a:t>
            </a:r>
          </a:p>
          <a:p>
            <a:r>
              <a:rPr lang="en-US" sz="4000" u="sng" dirty="0" smtClean="0"/>
              <a:t>The purpose</a:t>
            </a:r>
            <a:r>
              <a:rPr lang="en-US" sz="4000" dirty="0" smtClean="0"/>
              <a:t>: “To know more about Asian Martial Arts”</a:t>
            </a:r>
          </a:p>
          <a:p>
            <a:pPr>
              <a:buNone/>
            </a:pPr>
            <a:r>
              <a:rPr lang="en-US" dirty="0" smtClean="0"/>
              <a:t>Step 1:Read and translate new words</a:t>
            </a:r>
          </a:p>
          <a:p>
            <a:pPr>
              <a:buNone/>
            </a:pPr>
            <a:r>
              <a:rPr lang="en-US" dirty="0" smtClean="0"/>
              <a:t>Step 2:Read and translate presentation</a:t>
            </a:r>
          </a:p>
          <a:p>
            <a:pPr>
              <a:buNone/>
            </a:pPr>
            <a:r>
              <a:rPr lang="en-US" dirty="0" smtClean="0"/>
              <a:t>Step 3:Read and translate the test</a:t>
            </a:r>
          </a:p>
          <a:p>
            <a:pPr>
              <a:buNone/>
            </a:pPr>
            <a:r>
              <a:rPr lang="en-US" dirty="0" smtClean="0"/>
              <a:t>Step4:Listen and check test's answers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Step 5:Conclusion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Sumo |ˈ</a:t>
            </a:r>
            <a:r>
              <a:rPr lang="en-US" dirty="0" err="1" smtClean="0"/>
              <a:t>suːməʊ</a:t>
            </a:r>
            <a:r>
              <a:rPr lang="en-US" dirty="0" smtClean="0"/>
              <a:t>| </a:t>
            </a:r>
            <a:endParaRPr lang="ru-RU" dirty="0" smtClean="0"/>
          </a:p>
          <a:p>
            <a:r>
              <a:rPr lang="en-US" dirty="0" smtClean="0"/>
              <a:t>Aikido  |</a:t>
            </a:r>
            <a:r>
              <a:rPr lang="en-US" dirty="0" err="1" smtClean="0"/>
              <a:t>ʌɪˈkiːdəʊ</a:t>
            </a:r>
            <a:r>
              <a:rPr lang="en-US" dirty="0" smtClean="0"/>
              <a:t>|</a:t>
            </a:r>
            <a:endParaRPr lang="ru-RU" dirty="0" smtClean="0"/>
          </a:p>
          <a:p>
            <a:r>
              <a:rPr lang="en-US" dirty="0" smtClean="0"/>
              <a:t>Karate |</a:t>
            </a:r>
            <a:r>
              <a:rPr lang="en-US" dirty="0" err="1" smtClean="0"/>
              <a:t>kəˈrɑːti</a:t>
            </a:r>
            <a:r>
              <a:rPr lang="en-US" dirty="0" smtClean="0"/>
              <a:t>| </a:t>
            </a:r>
            <a:endParaRPr lang="ru-RU" dirty="0" smtClean="0"/>
          </a:p>
          <a:p>
            <a:r>
              <a:rPr lang="en-US" dirty="0" smtClean="0"/>
              <a:t>Kung fu [ </a:t>
            </a:r>
            <a:r>
              <a:rPr lang="en-US" dirty="0" err="1" smtClean="0"/>
              <a:t>kuŋfu</a:t>
            </a:r>
            <a:r>
              <a:rPr lang="en-US" dirty="0" smtClean="0"/>
              <a:t> ]</a:t>
            </a:r>
            <a:endParaRPr lang="ru-RU" dirty="0" smtClean="0"/>
          </a:p>
          <a:p>
            <a:r>
              <a:rPr lang="en-US" dirty="0" smtClean="0"/>
              <a:t>Tai chi</a:t>
            </a:r>
            <a:endParaRPr lang="ru-RU" dirty="0" smtClean="0"/>
          </a:p>
          <a:p>
            <a:r>
              <a:rPr lang="en-US" dirty="0" smtClean="0"/>
              <a:t>Ju-jitsu  |</a:t>
            </a:r>
            <a:r>
              <a:rPr lang="en-US" dirty="0" err="1" smtClean="0"/>
              <a:t>dʒju</a:t>
            </a:r>
            <a:r>
              <a:rPr lang="en-US" dirty="0" smtClean="0"/>
              <a:t>ːˈ</a:t>
            </a:r>
            <a:r>
              <a:rPr lang="en-US" dirty="0" err="1" smtClean="0"/>
              <a:t>dʒɪtsu</a:t>
            </a:r>
            <a:r>
              <a:rPr lang="en-US" dirty="0" smtClean="0"/>
              <a:t>ː| </a:t>
            </a:r>
            <a:endParaRPr lang="ru-RU" dirty="0" smtClean="0"/>
          </a:p>
          <a:p>
            <a:r>
              <a:rPr lang="en-US" dirty="0" err="1" smtClean="0"/>
              <a:t>Ninjutsu</a:t>
            </a:r>
            <a:r>
              <a:rPr lang="en-US" dirty="0" smtClean="0"/>
              <a:t> [ </a:t>
            </a:r>
            <a:r>
              <a:rPr lang="en-US" dirty="0" err="1" smtClean="0"/>
              <a:t>nɪn'dʒʌtsu</a:t>
            </a:r>
            <a:r>
              <a:rPr lang="en-US" dirty="0" smtClean="0"/>
              <a:t>: ]</a:t>
            </a:r>
            <a:endParaRPr lang="ru-RU" dirty="0" smtClean="0"/>
          </a:p>
          <a:p>
            <a:r>
              <a:rPr lang="en-US" dirty="0" smtClean="0"/>
              <a:t>Taekwondo  [ˌ</a:t>
            </a:r>
            <a:r>
              <a:rPr lang="en-US" dirty="0" err="1" smtClean="0"/>
              <a:t>taɪkwɔn'dəu</a:t>
            </a:r>
            <a:r>
              <a:rPr lang="en-US" smtClean="0"/>
              <a:t>].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Black" pitchFamily="34" charset="0"/>
              </a:rPr>
              <a:t>Martial Arts Quiz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  <a:defRPr/>
            </a:pPr>
            <a:r>
              <a:rPr lang="en-US" dirty="0" smtClean="0"/>
              <a:t> Punch </a:t>
            </a:r>
            <a:r>
              <a:rPr lang="en-US" dirty="0"/>
              <a:t>– </a:t>
            </a:r>
            <a:r>
              <a:rPr lang="ru-RU" dirty="0"/>
              <a:t>удар кулаком</a:t>
            </a:r>
          </a:p>
          <a:p>
            <a:pPr marL="0" indent="0">
              <a:buNone/>
              <a:defRPr/>
            </a:pPr>
            <a:r>
              <a:rPr lang="en-US" dirty="0" smtClean="0"/>
              <a:t> Kick </a:t>
            </a:r>
            <a:r>
              <a:rPr lang="en-US" dirty="0"/>
              <a:t>– </a:t>
            </a:r>
            <a:r>
              <a:rPr lang="ru-RU" dirty="0"/>
              <a:t>удар ногой</a:t>
            </a:r>
          </a:p>
          <a:p>
            <a:pPr marL="0" indent="0">
              <a:buNone/>
              <a:defRPr/>
            </a:pPr>
            <a:r>
              <a:rPr lang="en-US" dirty="0" smtClean="0"/>
              <a:t> Fist </a:t>
            </a:r>
            <a:r>
              <a:rPr lang="en-US" dirty="0"/>
              <a:t>- </a:t>
            </a:r>
            <a:r>
              <a:rPr lang="ru-RU" dirty="0"/>
              <a:t>кулак</a:t>
            </a:r>
          </a:p>
          <a:p>
            <a:pPr>
              <a:buNone/>
              <a:defRPr/>
            </a:pPr>
            <a:r>
              <a:rPr lang="en-US" dirty="0"/>
              <a:t>Lock – </a:t>
            </a:r>
            <a:r>
              <a:rPr lang="ru-RU" dirty="0"/>
              <a:t>захват</a:t>
            </a:r>
          </a:p>
          <a:p>
            <a:pPr>
              <a:buNone/>
              <a:defRPr/>
            </a:pPr>
            <a:r>
              <a:rPr lang="en-US" dirty="0"/>
              <a:t>Hold – </a:t>
            </a:r>
            <a:r>
              <a:rPr lang="ru-RU" dirty="0"/>
              <a:t>удерживание</a:t>
            </a:r>
          </a:p>
          <a:p>
            <a:pPr>
              <a:buNone/>
              <a:defRPr/>
            </a:pPr>
            <a:r>
              <a:rPr lang="en-US" dirty="0"/>
              <a:t>Throw – </a:t>
            </a:r>
            <a:r>
              <a:rPr lang="ru-RU" dirty="0"/>
              <a:t>бросок</a:t>
            </a:r>
          </a:p>
          <a:p>
            <a:pPr>
              <a:buNone/>
              <a:defRPr/>
            </a:pPr>
            <a:r>
              <a:rPr lang="en-US" dirty="0"/>
              <a:t>Tripping – </a:t>
            </a:r>
            <a:r>
              <a:rPr lang="ru-RU" dirty="0"/>
              <a:t>подножка</a:t>
            </a:r>
          </a:p>
          <a:p>
            <a:pPr>
              <a:buNone/>
              <a:defRPr/>
            </a:pPr>
            <a:r>
              <a:rPr lang="en-US" dirty="0"/>
              <a:t>Stance – </a:t>
            </a:r>
            <a:r>
              <a:rPr lang="ru-RU" dirty="0"/>
              <a:t>стойка, поза, положение</a:t>
            </a:r>
          </a:p>
          <a:p>
            <a:pPr>
              <a:buNone/>
              <a:defRPr/>
            </a:pPr>
            <a:r>
              <a:rPr lang="en-US" dirty="0"/>
              <a:t>Improve – </a:t>
            </a:r>
            <a:r>
              <a:rPr lang="ru-RU" dirty="0"/>
              <a:t>улучшать</a:t>
            </a:r>
          </a:p>
          <a:p>
            <a:pPr>
              <a:buNone/>
              <a:defRPr/>
            </a:pPr>
            <a:r>
              <a:rPr lang="en-US" dirty="0"/>
              <a:t>Mental strength – </a:t>
            </a:r>
            <a:r>
              <a:rPr lang="ru-RU" dirty="0"/>
              <a:t>умственная сила</a:t>
            </a:r>
          </a:p>
          <a:p>
            <a:pPr>
              <a:buNone/>
              <a:defRPr/>
            </a:pPr>
            <a:r>
              <a:rPr lang="en-US" dirty="0"/>
              <a:t>Self-</a:t>
            </a:r>
            <a:r>
              <a:rPr lang="en-US" dirty="0" err="1"/>
              <a:t>defence</a:t>
            </a:r>
            <a:r>
              <a:rPr lang="en-US" dirty="0"/>
              <a:t> </a:t>
            </a:r>
            <a:r>
              <a:rPr lang="en-US" dirty="0" smtClean="0"/>
              <a:t>– </a:t>
            </a:r>
            <a:r>
              <a:rPr lang="ru-RU" dirty="0" smtClean="0"/>
              <a:t>самооборона</a:t>
            </a:r>
            <a:endParaRPr lang="en-US" dirty="0" smtClean="0"/>
          </a:p>
          <a:p>
            <a:pPr>
              <a:buNone/>
              <a:defRPr/>
            </a:pPr>
            <a:r>
              <a:rPr lang="en-US" dirty="0" smtClean="0"/>
              <a:t>To </a:t>
            </a:r>
            <a:r>
              <a:rPr lang="en-US" sz="2600" dirty="0" smtClean="0"/>
              <a:t>push-</a:t>
            </a:r>
            <a:r>
              <a:rPr lang="ru-RU" sz="2600" dirty="0" smtClean="0"/>
              <a:t>толкать</a:t>
            </a:r>
            <a:endParaRPr lang="en-US" sz="2600" dirty="0" smtClean="0"/>
          </a:p>
          <a:p>
            <a:pPr>
              <a:buNone/>
              <a:defRPr/>
            </a:pPr>
            <a:r>
              <a:rPr lang="en-US" sz="2600" dirty="0" smtClean="0"/>
              <a:t>Weapon-</a:t>
            </a:r>
            <a:r>
              <a:rPr lang="ru-RU" sz="2600" dirty="0" smtClean="0"/>
              <a:t>оружие</a:t>
            </a:r>
            <a:endParaRPr lang="ru-RU" sz="2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 Black" pitchFamily="34" charset="0"/>
              </a:rPr>
              <a:t>Martial Arts Quiz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14414" y="5429264"/>
            <a:ext cx="7162800" cy="648232"/>
          </a:xfrm>
        </p:spPr>
        <p:txBody>
          <a:bodyPr>
            <a:noAutofit/>
          </a:bodyPr>
          <a:lstStyle/>
          <a:p>
            <a:pPr algn="l"/>
            <a:r>
              <a:rPr lang="en-US" sz="2400" dirty="0" smtClean="0"/>
              <a:t>Sumo is a traditional Japanese sport in which            two very large men try to push each other out of a circle .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ru-RU" sz="2000" dirty="0"/>
          </a:p>
        </p:txBody>
      </p:sp>
      <p:pic>
        <p:nvPicPr>
          <p:cNvPr id="5" name="Рисунок 4" descr="26583180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1862" b="11862"/>
          <a:stretch>
            <a:fillRect/>
          </a:stretch>
        </p:blipFill>
        <p:spPr>
          <a:xfrm>
            <a:off x="928662" y="285728"/>
            <a:ext cx="7986738" cy="429335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sumo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000" b="1" dirty="0" smtClean="0"/>
              <a:t>Aikido</a:t>
            </a:r>
            <a:r>
              <a:rPr lang="en-US" sz="2000" dirty="0" smtClean="0"/>
              <a:t>  is a Japanese martial art .Although it is most widely known as a martial art or system of self-defense, aikido is also a profound spiritual training. </a:t>
            </a:r>
            <a:endParaRPr lang="ru-RU" sz="2000" dirty="0"/>
          </a:p>
        </p:txBody>
      </p:sp>
      <p:pic>
        <p:nvPicPr>
          <p:cNvPr id="5" name="Рисунок 4" descr="1449359701_aikido_zitaty_yasiba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7078" b="17078"/>
          <a:stretch>
            <a:fillRect/>
          </a:stretch>
        </p:blipFill>
        <p:spPr>
          <a:xfrm>
            <a:off x="666777" y="189968"/>
            <a:ext cx="8248623" cy="473923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857760"/>
            <a:ext cx="8075432" cy="562672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aikido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6" name="Рисунок 5" descr="1449359701_aikido_zitaty_yasiba.jpg"/>
          <p:cNvPicPr>
            <a:picLocks noChangeAspect="1"/>
          </p:cNvPicPr>
          <p:nvPr/>
        </p:nvPicPr>
        <p:blipFill>
          <a:blip r:embed="rId2" cstate="print"/>
          <a:srcRect t="17078" b="17078"/>
          <a:stretch>
            <a:fillRect/>
          </a:stretch>
        </p:blipFill>
        <p:spPr>
          <a:xfrm>
            <a:off x="683568" y="116632"/>
            <a:ext cx="8248623" cy="473923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Karate is a synthesis of  Okinawa fighting methods and southern Chinese martial arts.</a:t>
            </a:r>
            <a:endParaRPr lang="ru-RU" sz="2400" dirty="0"/>
          </a:p>
        </p:txBody>
      </p:sp>
      <p:pic>
        <p:nvPicPr>
          <p:cNvPr id="5" name="Рисунок 4" descr="i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1618" b="11618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857760"/>
            <a:ext cx="8075432" cy="562672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karate</a:t>
            </a:r>
            <a:endParaRPr lang="ru-RU"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Kung fu is one of Chinese martial arts designed to refine the body and the mind. </a:t>
            </a:r>
            <a:endParaRPr lang="ru-RU" sz="2400" dirty="0"/>
          </a:p>
        </p:txBody>
      </p:sp>
      <p:pic>
        <p:nvPicPr>
          <p:cNvPr id="5" name="Рисунок 4" descr="chinakungfus_learn-kung-fu-in-china-2142626265102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973" b="4973"/>
          <a:stretch>
            <a:fillRect/>
          </a:stretch>
        </p:blipFill>
        <p:spPr/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kung fu</a:t>
            </a:r>
            <a:endParaRPr lang="ru-RU"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148</TotalTime>
  <Words>235</Words>
  <Application>Microsoft Office PowerPoint</Application>
  <PresentationFormat>Экран (4:3)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Martial Arts</vt:lpstr>
      <vt:lpstr>What Martial Arts Do you know? </vt:lpstr>
      <vt:lpstr>Слайд 3</vt:lpstr>
      <vt:lpstr>Martial Arts Quiz</vt:lpstr>
      <vt:lpstr>Martial Arts Quiz</vt:lpstr>
      <vt:lpstr>sumo</vt:lpstr>
      <vt:lpstr>aikido </vt:lpstr>
      <vt:lpstr>karate</vt:lpstr>
      <vt:lpstr>kung fu</vt:lpstr>
      <vt:lpstr>Tai Chi</vt:lpstr>
      <vt:lpstr>ju-jitsu</vt:lpstr>
      <vt:lpstr>Taekwondo</vt:lpstr>
      <vt:lpstr>Ninjutsu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kab14</dc:creator>
  <cp:lastModifiedBy>admin</cp:lastModifiedBy>
  <cp:revision>19</cp:revision>
  <dcterms:created xsi:type="dcterms:W3CDTF">2017-03-20T08:22:07Z</dcterms:created>
  <dcterms:modified xsi:type="dcterms:W3CDTF">2021-02-08T15:36:01Z</dcterms:modified>
</cp:coreProperties>
</file>