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84" r:id="rId5"/>
    <p:sldId id="285" r:id="rId6"/>
    <p:sldId id="266" r:id="rId7"/>
    <p:sldId id="268" r:id="rId8"/>
    <p:sldId id="261" r:id="rId9"/>
    <p:sldId id="265" r:id="rId10"/>
    <p:sldId id="274" r:id="rId11"/>
    <p:sldId id="278" r:id="rId12"/>
    <p:sldId id="279" r:id="rId13"/>
    <p:sldId id="263" r:id="rId14"/>
    <p:sldId id="289" r:id="rId15"/>
    <p:sldId id="290" r:id="rId16"/>
    <p:sldId id="283" r:id="rId17"/>
    <p:sldId id="276" r:id="rId18"/>
    <p:sldId id="277" r:id="rId19"/>
    <p:sldId id="270" r:id="rId20"/>
    <p:sldId id="286" r:id="rId21"/>
    <p:sldId id="287" r:id="rId22"/>
    <p:sldId id="282" r:id="rId23"/>
    <p:sldId id="280" r:id="rId24"/>
    <p:sldId id="264" r:id="rId25"/>
    <p:sldId id="288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9E00"/>
    <a:srgbClr val="86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48680"/>
            <a:ext cx="8496944" cy="9361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бюджетное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дошкольное образовательное учреждение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Хоринский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детский сад «Ромашка»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132856"/>
            <a:ext cx="8208912" cy="4176464"/>
          </a:xfrm>
        </p:spPr>
        <p:txBody>
          <a:bodyPr>
            <a:normAutofit fontScale="85000" lnSpcReduction="20000"/>
          </a:bodyPr>
          <a:lstStyle/>
          <a:p>
            <a:endParaRPr lang="ru-RU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5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«Театрализованная деятельность                         в развитии детей дошкольного возраста»</a:t>
            </a:r>
          </a:p>
          <a:p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(инновационный педагогический опыт воспитателя </a:t>
            </a:r>
            <a:r>
              <a:rPr lang="ru-RU" sz="2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Дриевской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В.Н.)</a:t>
            </a:r>
          </a:p>
          <a:p>
            <a:pPr algn="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 составитель:</a:t>
            </a:r>
          </a:p>
          <a:p>
            <a:pPr algn="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Белоусова Л.М.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старший воспитатель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7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7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7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Хоринск</a:t>
            </a: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2016 г.</a:t>
            </a:r>
            <a:endParaRPr lang="ru-RU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Виды театров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www.maam.ru/upload/blogs/8dff0fc31ff8a8899f71e623f29185cb.jpg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4071942"/>
            <a:ext cx="292895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maam.ru/upload/blogs/4d0f71504935e00a4989cec4c2752b47.pn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85926"/>
            <a:ext cx="307183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72066" y="3500438"/>
            <a:ext cx="2643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«Перчаточный театр»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6182" y="5929330"/>
            <a:ext cx="2368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«Театр шагающий»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3" descr="http://www.maam.ru/upload/blogs/64c8d2feac7217b9c090ecfa16c28924.png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1785926"/>
            <a:ext cx="292895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https://itd0.mycdn.me/image?t=52&amp;bid=591805875399&amp;id=591805875399&amp;plc=WEB&amp;tkn=*R0PEqhuGQb1kC43ib-HBRUy5T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4000504"/>
            <a:ext cx="2286016" cy="2143140"/>
          </a:xfrm>
          <a:prstGeom prst="rect">
            <a:avLst/>
          </a:prstGeom>
          <a:noFill/>
        </p:spPr>
      </p:pic>
      <p:pic>
        <p:nvPicPr>
          <p:cNvPr id="11" name="Рисунок 10" descr="F:\DCIM\120_PANA\P120092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000504"/>
            <a:ext cx="335758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Театр моды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1714488"/>
            <a:ext cx="2143140" cy="278608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2290" name="Picture 2" descr="https://itd0.mycdn.me/image?t=52&amp;bid=533642768327&amp;id=533642768327&amp;plc=WEB&amp;tkn=*-IFn4ZbjVRctd3Bk4Rkk7GVt5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4143380"/>
            <a:ext cx="2503550" cy="242889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2292" name="Picture 4" descr="https://itd3.mycdn.me/image?t=52&amp;bid=555336219847&amp;id=555336219847&amp;plc=WEB&amp;tkn=*BQ1aeIRt5aDVRpvDyhjGzgjhex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1593641"/>
            <a:ext cx="2571768" cy="237351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2296" name="Picture 8" descr="https://itd0.mycdn.me/image?t=52&amp;bid=555336368583&amp;id=555336368583&amp;plc=WEB&amp;tkn=*rXx7A3LUffBtgIoqzbABJiNgVn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1639241"/>
            <a:ext cx="2357454" cy="239934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2298" name="Picture 10" descr="https://itd3.mycdn.me/image?t=52&amp;bid=562194950343&amp;id=562194950343&amp;plc=WEB&amp;tkn=*bFcvzNRn-Ew3fN2siq_VdcS5pL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4214818"/>
            <a:ext cx="2463748" cy="242889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9" name="Рисунок 8" descr="C:\Users\46\Desktop\P109068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4500570"/>
            <a:ext cx="3071834" cy="221457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Фольклорный театр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Documents and Settings\ромашка\Мои документы\ФОТОГРАФИИ\ФОТОГРАФИИ ДЛЯ ПРЕЗЕНТАЦИИ\Праздники\P10902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4429132"/>
            <a:ext cx="3214710" cy="207170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5" name="Рисунок 4" descr="C:\Users\1\AppData\Local\Microsoft\Windows\Temporary Internet Files\Content.Word\P11407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643050"/>
            <a:ext cx="3786214" cy="264320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1268" name="Picture 4" descr="https://itd0.mycdn.me/image?t=52&amp;bid=551699007431&amp;id=551699007431&amp;plc=WEB&amp;tkn=*ys2Zfa5lxb83z1plHidsgzUR8I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357694"/>
            <a:ext cx="2214578" cy="218122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1270" name="Picture 6" descr="https://itd0.mycdn.me/image?t=52&amp;bid=551699014599&amp;id=551699014599&amp;plc=WEB&amp;tkn=*nLwGZMyyPoxaM0PA7_1Lrf5tBJ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1651762"/>
            <a:ext cx="3000396" cy="263449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1276" name="Picture 12" descr="https://itd3.mycdn.me/image?t=52&amp;bid=553224877767&amp;id=553224877767&amp;plc=WEB&amp;tkn=*7ylzechonOPJnFGd9we4kH48ow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4429132"/>
            <a:ext cx="2357454" cy="207170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Наши первые шаги</a:t>
            </a:r>
            <a:endParaRPr lang="ru-RU" dirty="0"/>
          </a:p>
        </p:txBody>
      </p:sp>
      <p:pic>
        <p:nvPicPr>
          <p:cNvPr id="4" name="Содержимое 3" descr="F:\Репка моя\P107084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3247770" cy="43696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8" y="623731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«Посадил дед репку…»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860032" y="3774889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«Первые поклоны, первое «Браво!»»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E:\Documents and Settings\ромашка\Мои документы\ФОТОГРАФИИ\Сжатые_др\P107096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643050"/>
            <a:ext cx="3429024" cy="214314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643174" y="1571612"/>
            <a:ext cx="2000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«Сказка «Репка»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E:\Documents and Settings\ромашка\Мои документы\ФОТОГРАФИИ\Сжатые_др\P107097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4214818"/>
            <a:ext cx="4643470" cy="235745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Сказка «Рукавичка»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F:\DCIM\120_PANA\P120083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3786190"/>
            <a:ext cx="6286544" cy="285752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" name="Рисунок 5" descr="C:\Users\1\AppData\Local\Microsoft\Windows\Temporary Internet Files\Content.Word\P12008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714488"/>
            <a:ext cx="3643338" cy="200026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" name="Рисунок 7" descr="C:\Users\1\AppData\Local\Microsoft\Windows\Temporary Internet Files\Content.Word\P120079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1" y="3500438"/>
            <a:ext cx="1928826" cy="150019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9" name="Рисунок 8" descr="C:\Users\1\AppData\Local\Microsoft\Windows\Temporary Internet Files\Content.Word\P12008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1714488"/>
            <a:ext cx="2643206" cy="17145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" name="Рисунок 9" descr="C:\Users\1\AppData\Local\Microsoft\Windows\Temporary Internet Files\Content.Word\P120079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072074"/>
            <a:ext cx="2357454" cy="157163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1" name="Рисунок 10" descr="F:\DCIM\120_PANA\P120076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000372"/>
            <a:ext cx="1428760" cy="200026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Сказка «Рукавичка»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929066"/>
            <a:ext cx="4000528" cy="264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C:\Users\1\AppData\Local\Microsoft\Windows\Temporary Internet Files\Content.Word\P12008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786322"/>
            <a:ext cx="450059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\AppData\Local\Microsoft\Windows\Temporary Internet Files\Content.Word\P12008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785926"/>
            <a:ext cx="400052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\AppData\Local\Microsoft\Windows\Temporary Internet Files\Content.Word\P120079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357562"/>
            <a:ext cx="4143404" cy="1338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1\AppData\Local\Microsoft\Windows\Temporary Internet Files\Content.Word\P120074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1500174"/>
            <a:ext cx="1214446" cy="17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1\AppData\Local\Microsoft\Windows\Temporary Internet Files\Content.Word\P120089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57290" y="1785926"/>
            <a:ext cx="157163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Театрализация сказок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739789"/>
            <a:ext cx="3500462" cy="226071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6" name="Рисунок 5" descr="C:\Users\1\AppData\Local\Microsoft\Windows\Temporary Internet Files\Content.Word\P11405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714488"/>
            <a:ext cx="3214710" cy="228601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3" name="Picture 2" descr="E:\Documents and Settings\ромашка\Мои документы\ФОТОГРАФИИ\Ф 2015\Дриевская В.Н\День матери\P11803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286256"/>
            <a:ext cx="2500331" cy="21431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4" name="Picture 2" descr="E:\Documents and Settings\ромашка\Мои документы\ФОТОГРАФИИ\ФОТОГРАФИИ ДЛЯ ПРЕЗЕНТАЦИИ\Театрализованная деятельность\P10806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286256"/>
            <a:ext cx="3017309" cy="21431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8" name="Содержимое 6" descr="E:\Documents and Settings\ромашка\Мои документы\ФОТОГРАФИИ\ФОТОГРАФИИ ДЛЯ ПРЕЗЕНТАЦИИ\Праздники\P1080761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286256"/>
            <a:ext cx="2928958" cy="207170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Культура развития  речи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ped-kopilka.ru/upload/blogs/9948_a9acba99e70b56f90329c40971f95df6.jpg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786190"/>
            <a:ext cx="2643206" cy="229855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1472" y="6021289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«Мнемотехники»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1\AppData\Local\Microsoft\Windows\Temporary Internet Files\Content.Word\P10505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3857628"/>
            <a:ext cx="3357586" cy="221457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57818" y="6072206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«Использование ИКТ»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1\AppData\Local\Microsoft\Windows\Temporary Internet Files\Content.Word\P11803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785926"/>
            <a:ext cx="2023694" cy="308045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1" name="Рисунок 10" descr="E:\Documents and Settings\ромашка\Мои документы\ФОТОГРАФИИ\Рассортировать\Книжкины именины\P11503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5072074"/>
            <a:ext cx="2428892" cy="86589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194" name="Picture 2" descr="https://itd3.mycdn.me/image?t=52&amp;bid=544757025735&amp;id=544757025735&amp;plc=WEB&amp;tkn=*H37EwDe-ZwNALYWXDEYUmI5XTf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2317" y="1500174"/>
            <a:ext cx="2260447" cy="218122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8198" name="Picture 6" descr="https://itd3.mycdn.me/image?t=52&amp;bid=805613868743&amp;id=805613868743&amp;plc=WEB&amp;tkn=*bW2fhF9uR4j_F9P7mcspdzi7rUQ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72132" y="1526963"/>
            <a:ext cx="2500330" cy="218778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Ритмопластика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1\AppData\Local\Microsoft\Windows\Temporary Internet Files\Content.Word\P11803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14818"/>
            <a:ext cx="5429288" cy="242889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" name="Рисунок 9" descr="H:\Documents and Settings\ромашка\Local Settings\Temporary Internet Files\Content.Word\P112099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643050"/>
            <a:ext cx="3500462" cy="242889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170" name="Picture 2" descr="https://itd1.mycdn.me/image?t=52&amp;bid=404198059975&amp;id=404198059975&amp;plc=WEB&amp;tkn=*UgM2-nHbZLIEyPBenjIvKCsaOn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72" y="3098599"/>
            <a:ext cx="1285884" cy="104478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7172" name="Picture 4" descr="https://itd1.mycdn.me/image?t=52&amp;bid=555336567751&amp;id=555336567751&amp;plc=WEB&amp;tkn=*gJ3fptav6_lLB8oWEEVGvI7qAJ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1" y="1714488"/>
            <a:ext cx="2727029" cy="232410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7174" name="Picture 6" descr="https://itd2.mycdn.me/image?t=52&amp;bid=803909412295&amp;id=803909412295&amp;plc=WEB&amp;tkn=*7O_K_6yQjAfsOFGx19Q-kJsMjL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98" y="4286256"/>
            <a:ext cx="2625130" cy="235745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 flipV="1">
            <a:off x="285720" y="6500834"/>
            <a:ext cx="8501122" cy="7143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Театрализованная игра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E:\Documents and Settings\ромашка\Мои документы\ФОТОГРАФИИ\ФОТОГРАФИИ ДЛЯ ПРЕЗЕНТАЦИИ\Праздники\P112029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1785926"/>
            <a:ext cx="314327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1\AppData\Local\Microsoft\Windows\Temporary Internet Files\Content.Word\P105066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3571876"/>
            <a:ext cx="214314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\AppData\Local\Microsoft\Windows\Temporary Internet Files\Content.Word\P11808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06310">
            <a:off x="604799" y="2137473"/>
            <a:ext cx="235745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214818"/>
            <a:ext cx="6108699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 descr="https://itd1.mycdn.me/image?t=52&amp;bid=553224769991&amp;id=553224769991&amp;plc=WEB&amp;tkn=*_ne1e-HJonuP8fAoCblocpjyDX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81369">
            <a:off x="6469561" y="1912132"/>
            <a:ext cx="1930189" cy="17347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8715436" cy="1000132"/>
          </a:xfrm>
        </p:spPr>
        <p:txBody>
          <a:bodyPr>
            <a:no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Дриевская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Валентина Николаевна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8748464" cy="504351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>
              <a:buNone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       воспитатель средней группы</a:t>
            </a:r>
          </a:p>
          <a:p>
            <a:pPr algn="ctr"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               МАДОУ «</a:t>
            </a: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Хоринский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детский сад «Ромашка»</a:t>
            </a:r>
            <a:endParaRPr lang="ru-RU" sz="2800" dirty="0"/>
          </a:p>
        </p:txBody>
      </p:sp>
      <p:pic>
        <p:nvPicPr>
          <p:cNvPr id="4" name="Рисунок 3" descr="E:\Documents and Settings\ромашка\Мои документы\ФОТОГРАФИИ\Портреты\IMG_3630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857364"/>
            <a:ext cx="585791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Театрализованная игра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:\Documents and Settings\ромашка\Local Settings\Temporary Internet Files\Content.Word\P118040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643050"/>
            <a:ext cx="3403025" cy="246784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Рисунок 4" descr="H:\Documents and Settings\ромашка\Local Settings\Temporary Internet Files\Content.Word\P118038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214818"/>
            <a:ext cx="3429024" cy="221457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" name="Рисунок 5" descr="C:\Users\1\AppData\Local\Microsoft\Windows\Temporary Internet Files\Content.Word\P11502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43050"/>
            <a:ext cx="3643338" cy="242889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122" name="Picture 2" descr="https://itd3.mycdn.me/image?t=52&amp;bid=544757408199&amp;id=544757408199&amp;plc=WEB&amp;tkn=*D_yNUb2OngL3kyS0vCBYGokMqa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4214818"/>
            <a:ext cx="2357454" cy="218122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3" name="Picture 2" descr="https://itd0.mycdn.me/image?t=52&amp;bid=802203281863&amp;id=802203281863&amp;plc=WEB&amp;tkn=*aMPryKdUoP2CwffW8OB_AVDo6L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4214818"/>
            <a:ext cx="2714644" cy="218122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Театрализованная игра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4" descr="https://itd2.mycdn.me/image?t=52&amp;bid=813249994951&amp;id=813249994951&amp;plc=WEB&amp;tkn=*FpaHh2kDW_EIk-DvLTPoo53tHF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2056" y="1643050"/>
            <a:ext cx="2423583" cy="21431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6" name="Picture 8" descr="https://itd3.mycdn.me/image?t=52&amp;bid=666257344199&amp;id=666257344199&amp;plc=WEB&amp;tkn=*h9M4-hYC3vHC_TZVZb3fG17oL9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1" y="1643050"/>
            <a:ext cx="2381267" cy="21431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7" name="Picture 12" descr="https://itd1.mycdn.me/image?t=52&amp;bid=812730387911&amp;id=812730387911&amp;plc=WEB&amp;tkn=*TZyYj-dpgS9vqTg9OtlDMGwMv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3929066"/>
            <a:ext cx="2500330" cy="235745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8" name="Picture 10" descr="https://itd0.mycdn.me/image?t=52&amp;bid=804085873863&amp;id=804085873863&amp;plc=WEB&amp;tkn=*jLeNlPMRyPHdpthDGKFvIOceUL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3929066"/>
            <a:ext cx="3214710" cy="257176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9" name="Picture 4" descr="https://itd3.mycdn.me/image?t=52&amp;bid=812279174087&amp;id=812279174087&amp;plc=WEB&amp;tkn=*Jl7vOAC8PTwskHsnpNDiBPLPWt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1643050"/>
            <a:ext cx="2357454" cy="218122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1" name="Содержимое 10" descr="G:\DCIM\120_PANA\P1200936.JPG"/>
          <p:cNvPicPr>
            <a:picLocks noGrp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929066"/>
            <a:ext cx="2857520" cy="221457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Посещение театров в ДОУ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1" y="1714488"/>
            <a:ext cx="3764783" cy="221457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698450"/>
            <a:ext cx="3643306" cy="223061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6" name="Рисунок 5" descr="C:\Users\1\AppData\Local\Microsoft\Windows\Temporary Internet Files\Content.Word\P11406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14818"/>
            <a:ext cx="4214842" cy="221457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Рисунок 6" descr="H:\Documents and Settings\ромашка\Рабочий стол\Фотогалерея\КАМ\P107049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071942"/>
            <a:ext cx="1595437" cy="235745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" name="Рисунок 7" descr="H:\Documents and Settings\ромашка\Рабочий стол\Фотогалерея\КАМ\P107055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4071942"/>
            <a:ext cx="2428892" cy="235745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Театральный уголок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1\AppData\Local\Microsoft\Windows\Temporary Internet Files\Content.Word\P114060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000504"/>
            <a:ext cx="4143404" cy="257176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074" name="Picture 2" descr="https://itd3.mycdn.me/image?t=52&amp;bid=666257266631&amp;id=666257266631&amp;plc=WEB&amp;tkn=*RkEjgifWMGERP1bAO-3Z-Am-ok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93350">
            <a:off x="576073" y="1652728"/>
            <a:ext cx="2383590" cy="2048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3076" name="Picture 4" descr="https://itd0.mycdn.me/image?t=52&amp;bid=666257291975&amp;id=666257291975&amp;plc=WEB&amp;tkn=*hAMtHJ7fIkpnEbfNFAcDgnOsj7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35753">
            <a:off x="6356249" y="1637366"/>
            <a:ext cx="2277697" cy="203458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7" name="Рисунок 6" descr="C:\Users\1\AppData\Local\Microsoft\Windows\Temporary Internet Files\Content.Word\P12009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1785926"/>
            <a:ext cx="3000396" cy="192882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" name="Рисунок 7" descr="G:\DCIM\120_PANA\P120093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4000504"/>
            <a:ext cx="4000528" cy="257176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Театральная мастерская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E:\Documents and Settings\ромашка\Мои документы\ФОТОГРАФИИ\Сагаалган_все\фото отчет\P107083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3" y="3929066"/>
            <a:ext cx="3000395" cy="271464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050" name="Picture 2" descr="https://itd1.mycdn.me/image?t=52&amp;bid=771974112711&amp;id=771974112711&amp;plc=WEB&amp;tkn=*IRGVy3ZULVRUKbXNoJYJoo7y_X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271" y="3929066"/>
            <a:ext cx="2949969" cy="278608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2052" name="Picture 4" descr="https://itd2.mycdn.me/image?t=52&amp;bid=524881512391&amp;id=524881512391&amp;plc=WEB&amp;tkn=*DIKWRzJkyop5g60vN-BSRD6LHw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4143380"/>
            <a:ext cx="2395539" cy="2181226"/>
          </a:xfrm>
          <a:prstGeom prst="rect">
            <a:avLst/>
          </a:prstGeom>
          <a:noFill/>
        </p:spPr>
      </p:pic>
      <p:pic>
        <p:nvPicPr>
          <p:cNvPr id="2054" name="Picture 6" descr="https://itd1.mycdn.me/image?t=52&amp;bid=533642783943&amp;id=533642783943&amp;plc=WEB&amp;tkn=*yE94kbjeHYrkeSYawxJKzsLObA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1500174"/>
            <a:ext cx="2214578" cy="229659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2056" name="Picture 8" descr="https://itd3.mycdn.me/image?t=52&amp;bid=533642782407&amp;id=533642782407&amp;plc=WEB&amp;tkn=*r19BYCNeMt5Vo-mXNbkgMle_ne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1357298"/>
            <a:ext cx="2786082" cy="260985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2058" name="Picture 10" descr="https://itd3.mycdn.me/image?t=52&amp;bid=548817167815&amp;id=548817167815&amp;plc=WEB&amp;tkn=*JSrWwJnIjuVe96HhGVBwkx1sjQ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74" y="1500174"/>
            <a:ext cx="2286015" cy="228601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Театральная мастерская</a:t>
            </a:r>
            <a:endParaRPr lang="ru-RU" dirty="0"/>
          </a:p>
        </p:txBody>
      </p:sp>
      <p:pic>
        <p:nvPicPr>
          <p:cNvPr id="4" name="Picture 20" descr="https://itd0.mycdn.me/image?t=52&amp;bid=803908794823&amp;id=803908794823&amp;plc=WEB&amp;tkn=*jDaIsF74sCKBrtMSwUuewupN8io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86116" y="4143380"/>
            <a:ext cx="2643206" cy="2181225"/>
          </a:xfrm>
          <a:prstGeom prst="rect">
            <a:avLst/>
          </a:prstGeom>
          <a:noFill/>
        </p:spPr>
      </p:pic>
      <p:pic>
        <p:nvPicPr>
          <p:cNvPr id="5" name="Picture 18" descr="https://itd1.mycdn.me/image?t=52&amp;bid=771970665671&amp;id=771970665671&amp;plc=WEB&amp;tkn=*7GM85YG8nkwvgijHvx0P6B-RGy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785926"/>
            <a:ext cx="2143140" cy="2181226"/>
          </a:xfrm>
          <a:prstGeom prst="rect">
            <a:avLst/>
          </a:prstGeom>
          <a:noFill/>
        </p:spPr>
      </p:pic>
      <p:pic>
        <p:nvPicPr>
          <p:cNvPr id="6" name="Picture 12" descr="https://itd0.mycdn.me/image?t=52&amp;bid=555336566983&amp;id=555336566983&amp;plc=WEB&amp;tkn=*cMhzA5R5ceXTQzV9vj2RazSMd8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1785926"/>
            <a:ext cx="2500330" cy="2181226"/>
          </a:xfrm>
          <a:prstGeom prst="rect">
            <a:avLst/>
          </a:prstGeom>
          <a:noFill/>
        </p:spPr>
      </p:pic>
      <p:pic>
        <p:nvPicPr>
          <p:cNvPr id="7" name="Picture 16" descr="https://itd2.mycdn.me/image?t=52&amp;bid=771970616519&amp;id=771970616519&amp;plc=WEB&amp;tkn=*YTHnquv3UmTQqbYVEFIRKb2HBs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4143380"/>
            <a:ext cx="2214578" cy="2214578"/>
          </a:xfrm>
          <a:prstGeom prst="rect">
            <a:avLst/>
          </a:prstGeom>
          <a:noFill/>
        </p:spPr>
      </p:pic>
      <p:pic>
        <p:nvPicPr>
          <p:cNvPr id="9" name="Рисунок 8" descr="http://itd0.mycdn.me/image?t=52&amp;bid=812597670855&amp;id=812597670855&amp;plc=WEB&amp;tkn=*eAD2g8Uv432FquQUtxiNuPBOMzA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1785926"/>
            <a:ext cx="2179955" cy="217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itd2.mycdn.me/image?t=52&amp;bid=561401204423&amp;id=561401204423&amp;plc=WEB&amp;tkn=*GnBNbSGxInVJvYWg3GJObguckw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786" y="4143380"/>
            <a:ext cx="2286016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1\AppData\Local\Microsoft\Windows\Temporary Internet Files\Content.Word\P114060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000240"/>
            <a:ext cx="6572296" cy="36433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142976" y="5572140"/>
            <a:ext cx="6786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Спасибо за  внимание!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Всем известно, что дети и даже взрослые очень любят сказки.                                                             А если героями этих сказок являются сами дети, то восторгу нет предела!                                    Именно поэтому,  Валентина Николаевна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Дриевская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решила,                                                                                              что им в группе просто необходим свой маленький театр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46\Desktop\Новая папка\P10709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708920"/>
            <a:ext cx="6143668" cy="35061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Перед выходом на </a:t>
            </a:r>
            <a:r>
              <a:rPr kumimoji="0" lang="ru-RU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БОЛЬШУЮ СЦЕНУ</a:t>
            </a:r>
            <a:r>
              <a:rPr kumimoji="0" lang="ru-RU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юные таланты немного волновались.</a:t>
            </a: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467544" y="-48399"/>
            <a:ext cx="669674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Перед выходом на 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БОЛЬШУЮ СЦЕНУ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юные таланты немного волновались.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 rot="1808939">
            <a:off x="566324" y="2587610"/>
            <a:ext cx="26696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57158" y="6215083"/>
            <a:ext cx="85353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8666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Перед выходом на «БОЛЬШУЮ СЦЕНУ» юные таланты немного волновались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Занавесь открывается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571612"/>
            <a:ext cx="8643998" cy="514353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Театрализованная деятельность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универсальное средство    гармоничного развития ребенка.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 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Воспитательные возможности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театрализованной деятельности огромны: ее тематика не ограничена и может удовлетворить любые интересы и желания ребенка.                                                                                  Участвуя в ней, дети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знакомятся с окружающим миром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во всем его многообразии – через образы, краски, звуки, музыку.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Театрализованные игры способствуют развитию детской фантазии, воображения, памяти, всех видов детского творчества, а также выразительной речи.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Театрализованная деятельность позволяет решать многие педагогические задачи, касающиеся 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формирования выразительности речи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ребенка, интеллектуального и художественно-эстетического воспитания.  Она – неисчерпаемый источник развития чувств, эмоциональных открытий,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способ приобщения к духовному богатству.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endParaRPr lang="ru-RU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412776"/>
            <a:ext cx="8136904" cy="5112568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>
              <a:buNone/>
            </a:pPr>
            <a:endParaRPr lang="ru-RU" sz="3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>
              <a:buNone/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Участвуя в инсценировке, разыгрывании сценок и   сказок,               ребенок непосредственно и естественно вживается в образ.                     С помощью таких выразительных средств, как интонация, мимика, жест, он реально передает все действия и движения персонажа, как будто это происходит с ним самим. </a:t>
            </a:r>
          </a:p>
          <a:p>
            <a:pPr>
              <a:lnSpc>
                <a:spcPct val="120000"/>
              </a:lnSpc>
              <a:buNone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        Театрализованная деятельность позволяет формировать 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опыт социальных навыков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поведения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благодаря тому, что каждое литературное произведение или сказка для детей дошкольного возраста всегда имеют нравственную направленность (дружба, доброта, честность, смелость, взаимовыручка, ответственность).                   У детей формируется правильная самооценка тех или иных поступков, они с интересом познают окружающий мир, анализируют происходящие события и явления.</a:t>
            </a:r>
          </a:p>
          <a:p>
            <a:endParaRPr lang="ru-RU" sz="96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9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8964488" cy="768718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Кукла-игрушка для театрализованной деятельности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50691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Кукла для театр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700808"/>
            <a:ext cx="2880320" cy="201394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7172" name="Picture 4" descr="http://www.maam.ru/upload/blogs/detsad-5270-1397513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700808"/>
            <a:ext cx="2808312" cy="201394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7176" name="Picture 8" descr="http://www.maam.ru/upload/blogs/detsad-5270-13975147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861048"/>
            <a:ext cx="2306568" cy="21602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7178" name="Picture 10" descr="http://www.maam.ru/upload/blogs/detsad-5270-13975147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4077072"/>
            <a:ext cx="1728192" cy="259228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635896" y="364331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«Народная кукла»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630932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«Кукла в национальном костюме»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80" name="Picture 12" descr="http://www.maam.ru/upload/blogs/detsad-5270-13975134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4000504"/>
            <a:ext cx="2879462" cy="209279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804248" y="602128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«Кукла - пупс»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82" name="Picture 14" descr="http://www.maam.ru/upload/blogs/detsad-5270-13975134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3955053"/>
            <a:ext cx="2296846" cy="190283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635896" y="592933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«Кукла-неваляшка»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8964488" cy="768718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Современная игрушка                                          для кукольного театра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9971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4" name="Picture 6" descr="http://www.maam.ru/upload/blogs/detsad-5270-1397513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93158"/>
            <a:ext cx="1984874" cy="267194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25604" name="Picture 4" descr="http://www.maam.ru/upload/blogs/detsad-5270-13975142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772816"/>
            <a:ext cx="2952328" cy="21602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25606" name="Picture 6" descr="http://www.maam.ru/upload/blogs/detsad-5270-13975138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4077072"/>
            <a:ext cx="3571900" cy="24952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25608" name="Picture 8" descr="http://www.maam.ru/upload/blogs/detsad-5270-13975138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1675075"/>
            <a:ext cx="2214578" cy="28254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25610" name="Picture 10" descr="http://www.maam.ru/upload/blogs/detsad-5270-13975139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12515">
            <a:off x="248705" y="4572134"/>
            <a:ext cx="2311659" cy="183062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6386" name="Picture 2" descr="https://itd2.mycdn.me/image?t=52&amp;bid=548817676999&amp;id=548817676999&amp;plc=WEB&amp;tkn=*wGGqoa_z0rDZDuVxMqd-xnFAdc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0826" y="4572008"/>
            <a:ext cx="2143140" cy="207170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Виды театров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     </a:t>
            </a:r>
          </a:p>
          <a:p>
            <a:pPr>
              <a:buNone/>
            </a:pPr>
            <a:r>
              <a:rPr lang="ru-RU" dirty="0" smtClean="0"/>
              <a:t>             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F:\Для Белоусовой Л.М. занятия и фото\P108086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14488"/>
            <a:ext cx="3214710" cy="215967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9" name="Рисунок 8" descr="1fd84894b2704b93de0281034ced9b2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714488"/>
            <a:ext cx="3214709" cy="215967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47664" y="378904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«Конусный театр»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29190" y="3789040"/>
            <a:ext cx="3387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«Пальчиковый театр»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Содержимое 3" descr="F:\Для Белоусовой Л.М. занятия и фото\P1080862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143380"/>
            <a:ext cx="2880320" cy="202192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79512" y="6198990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«Настольный театр»                                                                                                                     </a:t>
            </a:r>
            <a:endParaRPr lang="ru-RU" dirty="0"/>
          </a:p>
        </p:txBody>
      </p:sp>
      <p:pic>
        <p:nvPicPr>
          <p:cNvPr id="15" name="Рисунок 14" descr="C:\Users\46\Desktop\Новая папка\P108097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4214818"/>
            <a:ext cx="2808312" cy="194364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6156176" y="6198990"/>
            <a:ext cx="2987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«Театр 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фланелеграфе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34195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21" name="Рисунок 20" descr="F:\Для Белоусовой Л.М. занятия и фото\P108087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149080"/>
            <a:ext cx="2736304" cy="21602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3563888" y="63093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«Театр на ложках»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210146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Виды театров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0392491" flipV="1">
            <a:off x="898288" y="6263212"/>
            <a:ext cx="2242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«Театр Матрешек»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F:\Для Белоусовой Л.М. занятия и фото\P10808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72702">
            <a:off x="484606" y="1626236"/>
            <a:ext cx="3149230" cy="216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21137373">
            <a:off x="705935" y="3742733"/>
            <a:ext cx="2445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«Театр масок»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t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58164">
            <a:off x="5759472" y="1691727"/>
            <a:ext cx="3039077" cy="217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t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772816"/>
            <a:ext cx="15906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626269">
            <a:off x="5662782" y="3786339"/>
            <a:ext cx="350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«Театр из ЛЕГО конструктора»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://www.maam.ru/upload/blogs/detsad-5270-13975162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83843">
            <a:off x="345306" y="4248095"/>
            <a:ext cx="2961548" cy="2130884"/>
          </a:xfrm>
          <a:prstGeom prst="rect">
            <a:avLst/>
          </a:prstGeom>
          <a:noFill/>
        </p:spPr>
      </p:pic>
      <p:pic>
        <p:nvPicPr>
          <p:cNvPr id="12" name="Picture 2" descr="http://www.maam.ru/upload/blogs/detsad-5270-13975167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22987">
            <a:off x="5894833" y="4247925"/>
            <a:ext cx="2987912" cy="195029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 rot="430200">
            <a:off x="5780030" y="6101881"/>
            <a:ext cx="293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«Театр  Киндер Сюрприз»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http://www.maam.ru/upload/blogs/detsad-5270-13975137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3212976"/>
            <a:ext cx="2214578" cy="309634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419872" y="623731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«Театр марионеток»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1838</TotalTime>
  <Words>428</Words>
  <Application>Microsoft Office PowerPoint</Application>
  <PresentationFormat>Экран (4:3)</PresentationFormat>
  <Paragraphs>117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Муниципальное бюджетное дошкольное образовательное учреждение «Хоринский детский сад «Ромашка»</vt:lpstr>
      <vt:lpstr>Дриевская Валентина Николаевна</vt:lpstr>
      <vt:lpstr>Занавесь открывается</vt:lpstr>
      <vt:lpstr>Театрализованная деятельность</vt:lpstr>
      <vt:lpstr>Театрализованная деятельность</vt:lpstr>
      <vt:lpstr>Кукла-игрушка для театрализованной деятельности</vt:lpstr>
      <vt:lpstr>Современная игрушка                                          для кукольного театра</vt:lpstr>
      <vt:lpstr>Виды театров</vt:lpstr>
      <vt:lpstr>Виды театров</vt:lpstr>
      <vt:lpstr>Виды театров</vt:lpstr>
      <vt:lpstr>Театр моды</vt:lpstr>
      <vt:lpstr>Фольклорный театр</vt:lpstr>
      <vt:lpstr>Наши первые шаги</vt:lpstr>
      <vt:lpstr>Сказка «Рукавичка»</vt:lpstr>
      <vt:lpstr>Сказка «Рукавичка»</vt:lpstr>
      <vt:lpstr>Театрализация сказок</vt:lpstr>
      <vt:lpstr>Культура развития  речи</vt:lpstr>
      <vt:lpstr>Ритмопластика</vt:lpstr>
      <vt:lpstr>Театрализованная игра</vt:lpstr>
      <vt:lpstr>Театрализованная игра</vt:lpstr>
      <vt:lpstr>Театрализованная игра</vt:lpstr>
      <vt:lpstr>Посещение театров в ДОУ</vt:lpstr>
      <vt:lpstr>Театральный уголок</vt:lpstr>
      <vt:lpstr>Театральная мастерская</vt:lpstr>
      <vt:lpstr>Театральная мастерская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Нелли Белоусова</dc:creator>
  <cp:lastModifiedBy>Пользователь Windows</cp:lastModifiedBy>
  <cp:revision>183</cp:revision>
  <dcterms:created xsi:type="dcterms:W3CDTF">2016-01-23T05:03:16Z</dcterms:created>
  <dcterms:modified xsi:type="dcterms:W3CDTF">2018-07-29T15:43:16Z</dcterms:modified>
</cp:coreProperties>
</file>