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14" r:id="rId2"/>
    <p:sldId id="315" r:id="rId3"/>
    <p:sldId id="316" r:id="rId4"/>
    <p:sldId id="319" r:id="rId5"/>
    <p:sldId id="327" r:id="rId6"/>
    <p:sldId id="318" r:id="rId7"/>
    <p:sldId id="321" r:id="rId8"/>
    <p:sldId id="323" r:id="rId9"/>
    <p:sldId id="261" r:id="rId10"/>
    <p:sldId id="324" r:id="rId11"/>
    <p:sldId id="272" r:id="rId12"/>
    <p:sldId id="362" r:id="rId13"/>
    <p:sldId id="330" r:id="rId14"/>
    <p:sldId id="345" r:id="rId15"/>
    <p:sldId id="359" r:id="rId16"/>
    <p:sldId id="348" r:id="rId17"/>
    <p:sldId id="349" r:id="rId18"/>
    <p:sldId id="334" r:id="rId19"/>
    <p:sldId id="347" r:id="rId20"/>
    <p:sldId id="335" r:id="rId21"/>
    <p:sldId id="339" r:id="rId22"/>
    <p:sldId id="340" r:id="rId23"/>
    <p:sldId id="341" r:id="rId24"/>
    <p:sldId id="342" r:id="rId25"/>
    <p:sldId id="343" r:id="rId26"/>
    <p:sldId id="344" r:id="rId27"/>
    <p:sldId id="350" r:id="rId28"/>
    <p:sldId id="354" r:id="rId29"/>
    <p:sldId id="352" r:id="rId30"/>
    <p:sldId id="353" r:id="rId31"/>
    <p:sldId id="356" r:id="rId32"/>
    <p:sldId id="357" r:id="rId33"/>
    <p:sldId id="360" r:id="rId34"/>
    <p:sldId id="361" r:id="rId35"/>
    <p:sldId id="270" r:id="rId3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B9B"/>
    <a:srgbClr val="F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65" autoAdjust="0"/>
    <p:restoredTop sz="93709" autoAdjust="0"/>
  </p:normalViewPr>
  <p:slideViewPr>
    <p:cSldViewPr>
      <p:cViewPr varScale="1">
        <p:scale>
          <a:sx n="142" d="100"/>
          <a:sy n="142" d="100"/>
        </p:scale>
        <p:origin x="678" y="102"/>
      </p:cViewPr>
      <p:guideLst>
        <p:guide orient="horz" pos="162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AE6FE5-2587-4076-A13F-7E9253FA4BF4}" type="doc">
      <dgm:prSet loTypeId="urn:microsoft.com/office/officeart/2005/8/layout/orgChart1" loCatId="hierarchy" qsTypeId="urn:microsoft.com/office/officeart/2005/8/quickstyle/3d2#1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58B1D4BA-55AB-4EB6-9961-B8E73EB3CC68}">
      <dgm:prSet phldrT="[Текст]"/>
      <dgm:spPr/>
      <dgm:t>
        <a:bodyPr/>
        <a:lstStyle/>
        <a:p>
          <a:r>
            <a:rPr lang="ru-RU" b="1" dirty="0"/>
            <a:t>ГЕОСФЕРЫ</a:t>
          </a:r>
        </a:p>
      </dgm:t>
    </dgm:pt>
    <dgm:pt modelId="{8B8DC79F-B792-4382-AA52-387B6F9B3D95}" type="parTrans" cxnId="{6D7840BE-736A-4287-BC8A-A0FD68CAAD21}">
      <dgm:prSet/>
      <dgm:spPr/>
      <dgm:t>
        <a:bodyPr/>
        <a:lstStyle/>
        <a:p>
          <a:endParaRPr lang="ru-RU"/>
        </a:p>
      </dgm:t>
    </dgm:pt>
    <dgm:pt modelId="{0AD6E160-B960-45FD-A71C-7F7E44C98E19}" type="sibTrans" cxnId="{6D7840BE-736A-4287-BC8A-A0FD68CAAD21}">
      <dgm:prSet/>
      <dgm:spPr/>
      <dgm:t>
        <a:bodyPr/>
        <a:lstStyle/>
        <a:p>
          <a:endParaRPr lang="ru-RU"/>
        </a:p>
      </dgm:t>
    </dgm:pt>
    <dgm:pt modelId="{ED7430AA-3C73-4AA2-8454-8D50DEC7EDBB}">
      <dgm:prSet phldrT="[Текст]"/>
      <dgm:spPr/>
      <dgm:t>
        <a:bodyPr/>
        <a:lstStyle/>
        <a:p>
          <a:r>
            <a:rPr lang="ru-RU" b="1" dirty="0"/>
            <a:t>Атмосфера </a:t>
          </a:r>
          <a:r>
            <a:rPr lang="ru-RU" dirty="0"/>
            <a:t>(воздушная оболочка Земли; от греч. «</a:t>
          </a:r>
          <a:r>
            <a:rPr lang="ru-RU" dirty="0" err="1"/>
            <a:t>атмос</a:t>
          </a:r>
          <a:r>
            <a:rPr lang="ru-RU" dirty="0"/>
            <a:t>» – пар)</a:t>
          </a:r>
        </a:p>
      </dgm:t>
    </dgm:pt>
    <dgm:pt modelId="{BF33C71A-C354-4BF1-8247-DF2F734ADA9D}" type="parTrans" cxnId="{E9DF2D92-DC36-4E10-83DF-89734C25EEA6}">
      <dgm:prSet/>
      <dgm:spPr/>
      <dgm:t>
        <a:bodyPr/>
        <a:lstStyle/>
        <a:p>
          <a:endParaRPr lang="ru-RU"/>
        </a:p>
      </dgm:t>
    </dgm:pt>
    <dgm:pt modelId="{1C51FCB6-DAD2-455E-BD50-05E110B1ECA4}" type="sibTrans" cxnId="{E9DF2D92-DC36-4E10-83DF-89734C25EEA6}">
      <dgm:prSet/>
      <dgm:spPr/>
      <dgm:t>
        <a:bodyPr/>
        <a:lstStyle/>
        <a:p>
          <a:endParaRPr lang="ru-RU"/>
        </a:p>
      </dgm:t>
    </dgm:pt>
    <dgm:pt modelId="{06F00FA7-A037-4651-88E3-22683D0D013A}">
      <dgm:prSet phldrT="[Текст]"/>
      <dgm:spPr/>
      <dgm:t>
        <a:bodyPr/>
        <a:lstStyle/>
        <a:p>
          <a:r>
            <a:rPr lang="ru-RU" b="1" dirty="0"/>
            <a:t>Гидросфера</a:t>
          </a:r>
          <a:r>
            <a:rPr lang="ru-RU" dirty="0"/>
            <a:t> (водная оболочка Земли; от греч. «</a:t>
          </a:r>
          <a:r>
            <a:rPr lang="ru-RU" dirty="0" err="1"/>
            <a:t>гидро</a:t>
          </a:r>
          <a:r>
            <a:rPr lang="ru-RU" dirty="0"/>
            <a:t>» – вода)</a:t>
          </a:r>
        </a:p>
      </dgm:t>
    </dgm:pt>
    <dgm:pt modelId="{8588BEB9-BA58-45F7-841F-BFD62F5EF9D3}" type="parTrans" cxnId="{7872D8FD-3078-41C1-944C-38089C6F3A5C}">
      <dgm:prSet/>
      <dgm:spPr/>
      <dgm:t>
        <a:bodyPr/>
        <a:lstStyle/>
        <a:p>
          <a:endParaRPr lang="ru-RU"/>
        </a:p>
      </dgm:t>
    </dgm:pt>
    <dgm:pt modelId="{112738F1-A8B8-44DB-B81F-E227EDA7AE1C}" type="sibTrans" cxnId="{7872D8FD-3078-41C1-944C-38089C6F3A5C}">
      <dgm:prSet/>
      <dgm:spPr/>
      <dgm:t>
        <a:bodyPr/>
        <a:lstStyle/>
        <a:p>
          <a:endParaRPr lang="ru-RU"/>
        </a:p>
      </dgm:t>
    </dgm:pt>
    <dgm:pt modelId="{1ED849B6-18CA-4C81-817C-04594EFDC26E}">
      <dgm:prSet phldrT="[Текст]"/>
      <dgm:spPr/>
      <dgm:t>
        <a:bodyPr/>
        <a:lstStyle/>
        <a:p>
          <a:r>
            <a:rPr lang="ru-RU" b="1" dirty="0"/>
            <a:t>Биосфера </a:t>
          </a:r>
          <a:r>
            <a:rPr lang="ru-RU" dirty="0"/>
            <a:t>(область Земли, где развивается жизнь; «</a:t>
          </a:r>
          <a:r>
            <a:rPr lang="ru-RU" dirty="0" err="1"/>
            <a:t>биос</a:t>
          </a:r>
          <a:r>
            <a:rPr lang="ru-RU" dirty="0"/>
            <a:t>» – жизнь)</a:t>
          </a:r>
        </a:p>
      </dgm:t>
    </dgm:pt>
    <dgm:pt modelId="{A0092DDE-5927-4181-BE69-6EED93C4A794}" type="parTrans" cxnId="{C03C6503-7A32-43A4-B098-4E016D2260E1}">
      <dgm:prSet/>
      <dgm:spPr/>
      <dgm:t>
        <a:bodyPr/>
        <a:lstStyle/>
        <a:p>
          <a:endParaRPr lang="ru-RU"/>
        </a:p>
      </dgm:t>
    </dgm:pt>
    <dgm:pt modelId="{0EF5F9F3-39D6-4B1C-8BD7-D7561CE98C06}" type="sibTrans" cxnId="{C03C6503-7A32-43A4-B098-4E016D2260E1}">
      <dgm:prSet/>
      <dgm:spPr/>
      <dgm:t>
        <a:bodyPr/>
        <a:lstStyle/>
        <a:p>
          <a:endParaRPr lang="ru-RU"/>
        </a:p>
      </dgm:t>
    </dgm:pt>
    <dgm:pt modelId="{977349C2-8FC6-4A3D-B8C6-42255ABAAAB6}">
      <dgm:prSet/>
      <dgm:spPr/>
      <dgm:t>
        <a:bodyPr/>
        <a:lstStyle/>
        <a:p>
          <a:r>
            <a:rPr lang="ru-RU" b="1" dirty="0"/>
            <a:t>Литосфера </a:t>
          </a:r>
          <a:r>
            <a:rPr lang="ru-RU" dirty="0"/>
            <a:t>(твёрдая оболочка Земли; от греч. «</a:t>
          </a:r>
          <a:r>
            <a:rPr lang="ru-RU" dirty="0" err="1"/>
            <a:t>литос</a:t>
          </a:r>
          <a:r>
            <a:rPr lang="ru-RU" dirty="0"/>
            <a:t>» – камень )</a:t>
          </a:r>
        </a:p>
      </dgm:t>
    </dgm:pt>
    <dgm:pt modelId="{1D5F8173-1303-43B9-9440-E379BFED8A65}" type="parTrans" cxnId="{3B204E91-2944-44A8-B3A3-B04AFAFAF128}">
      <dgm:prSet/>
      <dgm:spPr/>
      <dgm:t>
        <a:bodyPr/>
        <a:lstStyle/>
        <a:p>
          <a:endParaRPr lang="ru-RU"/>
        </a:p>
      </dgm:t>
    </dgm:pt>
    <dgm:pt modelId="{A2CE15C6-F08D-405D-BE62-B14BC2A22B63}" type="sibTrans" cxnId="{3B204E91-2944-44A8-B3A3-B04AFAFAF128}">
      <dgm:prSet/>
      <dgm:spPr/>
      <dgm:t>
        <a:bodyPr/>
        <a:lstStyle/>
        <a:p>
          <a:endParaRPr lang="ru-RU"/>
        </a:p>
      </dgm:t>
    </dgm:pt>
    <dgm:pt modelId="{08B198B1-3442-41FE-B087-81274B7FFD96}" type="pres">
      <dgm:prSet presAssocID="{10AE6FE5-2587-4076-A13F-7E9253FA4BF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B3257F0-21D1-43A1-A254-FC75DBB4FBDA}" type="pres">
      <dgm:prSet presAssocID="{58B1D4BA-55AB-4EB6-9961-B8E73EB3CC68}" presName="hierRoot1" presStyleCnt="0">
        <dgm:presLayoutVars>
          <dgm:hierBranch val="init"/>
        </dgm:presLayoutVars>
      </dgm:prSet>
      <dgm:spPr/>
    </dgm:pt>
    <dgm:pt modelId="{604A25E7-ECE5-48E0-AB78-1977D57E253D}" type="pres">
      <dgm:prSet presAssocID="{58B1D4BA-55AB-4EB6-9961-B8E73EB3CC68}" presName="rootComposite1" presStyleCnt="0"/>
      <dgm:spPr/>
    </dgm:pt>
    <dgm:pt modelId="{EBA19841-E222-4A16-AF26-2E5C352848C2}" type="pres">
      <dgm:prSet presAssocID="{58B1D4BA-55AB-4EB6-9961-B8E73EB3CC68}" presName="rootText1" presStyleLbl="node0" presStyleIdx="0" presStyleCnt="1" custLinFactNeighborX="2552" custLinFactNeighborY="-88082">
        <dgm:presLayoutVars>
          <dgm:chPref val="3"/>
        </dgm:presLayoutVars>
      </dgm:prSet>
      <dgm:spPr/>
    </dgm:pt>
    <dgm:pt modelId="{8C29D010-52ED-4D01-9250-41A7507F08B8}" type="pres">
      <dgm:prSet presAssocID="{58B1D4BA-55AB-4EB6-9961-B8E73EB3CC68}" presName="rootConnector1" presStyleLbl="node1" presStyleIdx="0" presStyleCnt="0"/>
      <dgm:spPr/>
    </dgm:pt>
    <dgm:pt modelId="{61489B0E-7D4F-41AD-A245-D7B08AE9F178}" type="pres">
      <dgm:prSet presAssocID="{58B1D4BA-55AB-4EB6-9961-B8E73EB3CC68}" presName="hierChild2" presStyleCnt="0"/>
      <dgm:spPr/>
    </dgm:pt>
    <dgm:pt modelId="{D361D05C-5B26-4D0A-947B-CD68CFA5F66B}" type="pres">
      <dgm:prSet presAssocID="{BF33C71A-C354-4BF1-8247-DF2F734ADA9D}" presName="Name37" presStyleLbl="parChTrans1D2" presStyleIdx="0" presStyleCnt="4"/>
      <dgm:spPr/>
    </dgm:pt>
    <dgm:pt modelId="{46992172-3F5C-4F89-80E8-8A4FBD4A3613}" type="pres">
      <dgm:prSet presAssocID="{ED7430AA-3C73-4AA2-8454-8D50DEC7EDBB}" presName="hierRoot2" presStyleCnt="0">
        <dgm:presLayoutVars>
          <dgm:hierBranch val="init"/>
        </dgm:presLayoutVars>
      </dgm:prSet>
      <dgm:spPr/>
    </dgm:pt>
    <dgm:pt modelId="{FA9499E0-7091-49A1-A801-7BC9F102DA0D}" type="pres">
      <dgm:prSet presAssocID="{ED7430AA-3C73-4AA2-8454-8D50DEC7EDBB}" presName="rootComposite" presStyleCnt="0"/>
      <dgm:spPr/>
    </dgm:pt>
    <dgm:pt modelId="{89EA878E-26D2-45C4-8CE7-FC56966EC94C}" type="pres">
      <dgm:prSet presAssocID="{ED7430AA-3C73-4AA2-8454-8D50DEC7EDBB}" presName="rootText" presStyleLbl="node2" presStyleIdx="0" presStyleCnt="4" custScaleY="184405">
        <dgm:presLayoutVars>
          <dgm:chPref val="3"/>
        </dgm:presLayoutVars>
      </dgm:prSet>
      <dgm:spPr/>
    </dgm:pt>
    <dgm:pt modelId="{3D30479D-6ECC-4840-B89B-0EF67E137FE1}" type="pres">
      <dgm:prSet presAssocID="{ED7430AA-3C73-4AA2-8454-8D50DEC7EDBB}" presName="rootConnector" presStyleLbl="node2" presStyleIdx="0" presStyleCnt="4"/>
      <dgm:spPr/>
    </dgm:pt>
    <dgm:pt modelId="{6C439FCB-899D-4174-8631-63792E9960D5}" type="pres">
      <dgm:prSet presAssocID="{ED7430AA-3C73-4AA2-8454-8D50DEC7EDBB}" presName="hierChild4" presStyleCnt="0"/>
      <dgm:spPr/>
    </dgm:pt>
    <dgm:pt modelId="{431950FC-5953-4C95-89C8-D1368EE796F7}" type="pres">
      <dgm:prSet presAssocID="{ED7430AA-3C73-4AA2-8454-8D50DEC7EDBB}" presName="hierChild5" presStyleCnt="0"/>
      <dgm:spPr/>
    </dgm:pt>
    <dgm:pt modelId="{385EE47E-1C82-47B5-8B63-0C72690A4F09}" type="pres">
      <dgm:prSet presAssocID="{8588BEB9-BA58-45F7-841F-BFD62F5EF9D3}" presName="Name37" presStyleLbl="parChTrans1D2" presStyleIdx="1" presStyleCnt="4"/>
      <dgm:spPr/>
    </dgm:pt>
    <dgm:pt modelId="{0D05D579-D03A-43AA-9E6A-C07A65A72CC9}" type="pres">
      <dgm:prSet presAssocID="{06F00FA7-A037-4651-88E3-22683D0D013A}" presName="hierRoot2" presStyleCnt="0">
        <dgm:presLayoutVars>
          <dgm:hierBranch val="init"/>
        </dgm:presLayoutVars>
      </dgm:prSet>
      <dgm:spPr/>
    </dgm:pt>
    <dgm:pt modelId="{C4393E90-0270-4BB1-886F-2400559DACF4}" type="pres">
      <dgm:prSet presAssocID="{06F00FA7-A037-4651-88E3-22683D0D013A}" presName="rootComposite" presStyleCnt="0"/>
      <dgm:spPr/>
    </dgm:pt>
    <dgm:pt modelId="{B3E1FDB6-BC0C-433F-81EE-8220122AD378}" type="pres">
      <dgm:prSet presAssocID="{06F00FA7-A037-4651-88E3-22683D0D013A}" presName="rootText" presStyleLbl="node2" presStyleIdx="1" presStyleCnt="4" custScaleY="187596">
        <dgm:presLayoutVars>
          <dgm:chPref val="3"/>
        </dgm:presLayoutVars>
      </dgm:prSet>
      <dgm:spPr/>
    </dgm:pt>
    <dgm:pt modelId="{B05B7EAE-DDDF-47C0-B999-2297C702E36A}" type="pres">
      <dgm:prSet presAssocID="{06F00FA7-A037-4651-88E3-22683D0D013A}" presName="rootConnector" presStyleLbl="node2" presStyleIdx="1" presStyleCnt="4"/>
      <dgm:spPr/>
    </dgm:pt>
    <dgm:pt modelId="{2D7E128C-75CA-4BD8-B0E4-96E85F6EC0DB}" type="pres">
      <dgm:prSet presAssocID="{06F00FA7-A037-4651-88E3-22683D0D013A}" presName="hierChild4" presStyleCnt="0"/>
      <dgm:spPr/>
    </dgm:pt>
    <dgm:pt modelId="{02714F90-06F9-4E72-800A-FC4D480F533E}" type="pres">
      <dgm:prSet presAssocID="{06F00FA7-A037-4651-88E3-22683D0D013A}" presName="hierChild5" presStyleCnt="0"/>
      <dgm:spPr/>
    </dgm:pt>
    <dgm:pt modelId="{D1E6C79B-1FB4-4178-B465-1C67A6CB7E29}" type="pres">
      <dgm:prSet presAssocID="{A0092DDE-5927-4181-BE69-6EED93C4A794}" presName="Name37" presStyleLbl="parChTrans1D2" presStyleIdx="2" presStyleCnt="4"/>
      <dgm:spPr/>
    </dgm:pt>
    <dgm:pt modelId="{D5AACD42-4541-4AF2-9EFE-C2109BA9595C}" type="pres">
      <dgm:prSet presAssocID="{1ED849B6-18CA-4C81-817C-04594EFDC26E}" presName="hierRoot2" presStyleCnt="0">
        <dgm:presLayoutVars>
          <dgm:hierBranch val="init"/>
        </dgm:presLayoutVars>
      </dgm:prSet>
      <dgm:spPr/>
    </dgm:pt>
    <dgm:pt modelId="{A3966142-752D-4C34-83EC-CEABE58692F4}" type="pres">
      <dgm:prSet presAssocID="{1ED849B6-18CA-4C81-817C-04594EFDC26E}" presName="rootComposite" presStyleCnt="0"/>
      <dgm:spPr/>
    </dgm:pt>
    <dgm:pt modelId="{29370087-C067-426A-A7F4-A75FF7898279}" type="pres">
      <dgm:prSet presAssocID="{1ED849B6-18CA-4C81-817C-04594EFDC26E}" presName="rootText" presStyleLbl="node2" presStyleIdx="2" presStyleCnt="4" custScaleY="187596">
        <dgm:presLayoutVars>
          <dgm:chPref val="3"/>
        </dgm:presLayoutVars>
      </dgm:prSet>
      <dgm:spPr/>
    </dgm:pt>
    <dgm:pt modelId="{A991522D-023C-4B29-8927-A552142BA2EA}" type="pres">
      <dgm:prSet presAssocID="{1ED849B6-18CA-4C81-817C-04594EFDC26E}" presName="rootConnector" presStyleLbl="node2" presStyleIdx="2" presStyleCnt="4"/>
      <dgm:spPr/>
    </dgm:pt>
    <dgm:pt modelId="{A032D7F8-262B-4D0D-A8C2-E350354542E2}" type="pres">
      <dgm:prSet presAssocID="{1ED849B6-18CA-4C81-817C-04594EFDC26E}" presName="hierChild4" presStyleCnt="0"/>
      <dgm:spPr/>
    </dgm:pt>
    <dgm:pt modelId="{CEBD855A-9EDE-480D-99EC-B1A4316B621E}" type="pres">
      <dgm:prSet presAssocID="{1ED849B6-18CA-4C81-817C-04594EFDC26E}" presName="hierChild5" presStyleCnt="0"/>
      <dgm:spPr/>
    </dgm:pt>
    <dgm:pt modelId="{441AAC5F-8736-4573-BB13-100F04EF4001}" type="pres">
      <dgm:prSet presAssocID="{1D5F8173-1303-43B9-9440-E379BFED8A65}" presName="Name37" presStyleLbl="parChTrans1D2" presStyleIdx="3" presStyleCnt="4"/>
      <dgm:spPr/>
    </dgm:pt>
    <dgm:pt modelId="{DDA0A692-33CF-4194-BEB0-FA64733C832B}" type="pres">
      <dgm:prSet presAssocID="{977349C2-8FC6-4A3D-B8C6-42255ABAAAB6}" presName="hierRoot2" presStyleCnt="0">
        <dgm:presLayoutVars>
          <dgm:hierBranch val="init"/>
        </dgm:presLayoutVars>
      </dgm:prSet>
      <dgm:spPr/>
    </dgm:pt>
    <dgm:pt modelId="{74B83D37-03A8-4259-A9DC-1662EF82C04F}" type="pres">
      <dgm:prSet presAssocID="{977349C2-8FC6-4A3D-B8C6-42255ABAAAB6}" presName="rootComposite" presStyleCnt="0"/>
      <dgm:spPr/>
    </dgm:pt>
    <dgm:pt modelId="{6306AA2C-7E59-4957-971E-CE67BC1ED9D7}" type="pres">
      <dgm:prSet presAssocID="{977349C2-8FC6-4A3D-B8C6-42255ABAAAB6}" presName="rootText" presStyleLbl="node2" presStyleIdx="3" presStyleCnt="4" custScaleY="187596">
        <dgm:presLayoutVars>
          <dgm:chPref val="3"/>
        </dgm:presLayoutVars>
      </dgm:prSet>
      <dgm:spPr/>
    </dgm:pt>
    <dgm:pt modelId="{6355FA43-5505-4B20-951B-CA347FE9322C}" type="pres">
      <dgm:prSet presAssocID="{977349C2-8FC6-4A3D-B8C6-42255ABAAAB6}" presName="rootConnector" presStyleLbl="node2" presStyleIdx="3" presStyleCnt="4"/>
      <dgm:spPr/>
    </dgm:pt>
    <dgm:pt modelId="{0B7EB5A9-35EA-4F9D-828E-32C8FBAD6CE6}" type="pres">
      <dgm:prSet presAssocID="{977349C2-8FC6-4A3D-B8C6-42255ABAAAB6}" presName="hierChild4" presStyleCnt="0"/>
      <dgm:spPr/>
    </dgm:pt>
    <dgm:pt modelId="{922B2345-688F-4C03-B775-A772B9CFCCCD}" type="pres">
      <dgm:prSet presAssocID="{977349C2-8FC6-4A3D-B8C6-42255ABAAAB6}" presName="hierChild5" presStyleCnt="0"/>
      <dgm:spPr/>
    </dgm:pt>
    <dgm:pt modelId="{3EE38A8E-B701-4A56-9F12-9C50F8770609}" type="pres">
      <dgm:prSet presAssocID="{58B1D4BA-55AB-4EB6-9961-B8E73EB3CC68}" presName="hierChild3" presStyleCnt="0"/>
      <dgm:spPr/>
    </dgm:pt>
  </dgm:ptLst>
  <dgm:cxnLst>
    <dgm:cxn modelId="{C03C6503-7A32-43A4-B098-4E016D2260E1}" srcId="{58B1D4BA-55AB-4EB6-9961-B8E73EB3CC68}" destId="{1ED849B6-18CA-4C81-817C-04594EFDC26E}" srcOrd="2" destOrd="0" parTransId="{A0092DDE-5927-4181-BE69-6EED93C4A794}" sibTransId="{0EF5F9F3-39D6-4B1C-8BD7-D7561CE98C06}"/>
    <dgm:cxn modelId="{28A4190B-42D1-44E3-A2DA-310263B5DD24}" type="presOf" srcId="{58B1D4BA-55AB-4EB6-9961-B8E73EB3CC68}" destId="{EBA19841-E222-4A16-AF26-2E5C352848C2}" srcOrd="0" destOrd="0" presId="urn:microsoft.com/office/officeart/2005/8/layout/orgChart1"/>
    <dgm:cxn modelId="{64228224-35D1-41C0-8AF0-98BA1287E4BD}" type="presOf" srcId="{1ED849B6-18CA-4C81-817C-04594EFDC26E}" destId="{A991522D-023C-4B29-8927-A552142BA2EA}" srcOrd="1" destOrd="0" presId="urn:microsoft.com/office/officeart/2005/8/layout/orgChart1"/>
    <dgm:cxn modelId="{943DB732-25CA-43E7-88DD-F95B767A3856}" type="presOf" srcId="{8588BEB9-BA58-45F7-841F-BFD62F5EF9D3}" destId="{385EE47E-1C82-47B5-8B63-0C72690A4F09}" srcOrd="0" destOrd="0" presId="urn:microsoft.com/office/officeart/2005/8/layout/orgChart1"/>
    <dgm:cxn modelId="{A4CB4E72-2705-4381-B51A-2BA2FD3C7AE6}" type="presOf" srcId="{BF33C71A-C354-4BF1-8247-DF2F734ADA9D}" destId="{D361D05C-5B26-4D0A-947B-CD68CFA5F66B}" srcOrd="0" destOrd="0" presId="urn:microsoft.com/office/officeart/2005/8/layout/orgChart1"/>
    <dgm:cxn modelId="{82112F90-20BF-423B-A8A6-0E3D6714A24A}" type="presOf" srcId="{ED7430AA-3C73-4AA2-8454-8D50DEC7EDBB}" destId="{3D30479D-6ECC-4840-B89B-0EF67E137FE1}" srcOrd="1" destOrd="0" presId="urn:microsoft.com/office/officeart/2005/8/layout/orgChart1"/>
    <dgm:cxn modelId="{3B204E91-2944-44A8-B3A3-B04AFAFAF128}" srcId="{58B1D4BA-55AB-4EB6-9961-B8E73EB3CC68}" destId="{977349C2-8FC6-4A3D-B8C6-42255ABAAAB6}" srcOrd="3" destOrd="0" parTransId="{1D5F8173-1303-43B9-9440-E379BFED8A65}" sibTransId="{A2CE15C6-F08D-405D-BE62-B14BC2A22B63}"/>
    <dgm:cxn modelId="{AE630992-5379-4FEE-9983-94A2075CD89B}" type="presOf" srcId="{10AE6FE5-2587-4076-A13F-7E9253FA4BF4}" destId="{08B198B1-3442-41FE-B087-81274B7FFD96}" srcOrd="0" destOrd="0" presId="urn:microsoft.com/office/officeart/2005/8/layout/orgChart1"/>
    <dgm:cxn modelId="{E9DF2D92-DC36-4E10-83DF-89734C25EEA6}" srcId="{58B1D4BA-55AB-4EB6-9961-B8E73EB3CC68}" destId="{ED7430AA-3C73-4AA2-8454-8D50DEC7EDBB}" srcOrd="0" destOrd="0" parTransId="{BF33C71A-C354-4BF1-8247-DF2F734ADA9D}" sibTransId="{1C51FCB6-DAD2-455E-BD50-05E110B1ECA4}"/>
    <dgm:cxn modelId="{F9E7CF92-6851-4C4C-9614-8B15D4A48250}" type="presOf" srcId="{977349C2-8FC6-4A3D-B8C6-42255ABAAAB6}" destId="{6355FA43-5505-4B20-951B-CA347FE9322C}" srcOrd="1" destOrd="0" presId="urn:microsoft.com/office/officeart/2005/8/layout/orgChart1"/>
    <dgm:cxn modelId="{DA101A93-797E-458E-AB50-F2391266EAC5}" type="presOf" srcId="{58B1D4BA-55AB-4EB6-9961-B8E73EB3CC68}" destId="{8C29D010-52ED-4D01-9250-41A7507F08B8}" srcOrd="1" destOrd="0" presId="urn:microsoft.com/office/officeart/2005/8/layout/orgChart1"/>
    <dgm:cxn modelId="{4C62AB95-1202-4CC5-B18A-612F6EF6DAD3}" type="presOf" srcId="{06F00FA7-A037-4651-88E3-22683D0D013A}" destId="{B3E1FDB6-BC0C-433F-81EE-8220122AD378}" srcOrd="0" destOrd="0" presId="urn:microsoft.com/office/officeart/2005/8/layout/orgChart1"/>
    <dgm:cxn modelId="{52AD5CA3-35C8-4F62-B4B5-69689BBCEF46}" type="presOf" srcId="{06F00FA7-A037-4651-88E3-22683D0D013A}" destId="{B05B7EAE-DDDF-47C0-B999-2297C702E36A}" srcOrd="1" destOrd="0" presId="urn:microsoft.com/office/officeart/2005/8/layout/orgChart1"/>
    <dgm:cxn modelId="{6D7840BE-736A-4287-BC8A-A0FD68CAAD21}" srcId="{10AE6FE5-2587-4076-A13F-7E9253FA4BF4}" destId="{58B1D4BA-55AB-4EB6-9961-B8E73EB3CC68}" srcOrd="0" destOrd="0" parTransId="{8B8DC79F-B792-4382-AA52-387B6F9B3D95}" sibTransId="{0AD6E160-B960-45FD-A71C-7F7E44C98E19}"/>
    <dgm:cxn modelId="{B1D15CC0-9336-4DAF-8850-FECDEA0A7D0A}" type="presOf" srcId="{ED7430AA-3C73-4AA2-8454-8D50DEC7EDBB}" destId="{89EA878E-26D2-45C4-8CE7-FC56966EC94C}" srcOrd="0" destOrd="0" presId="urn:microsoft.com/office/officeart/2005/8/layout/orgChart1"/>
    <dgm:cxn modelId="{BF848CCC-3387-4A70-B278-FBDF1C08C2F0}" type="presOf" srcId="{A0092DDE-5927-4181-BE69-6EED93C4A794}" destId="{D1E6C79B-1FB4-4178-B465-1C67A6CB7E29}" srcOrd="0" destOrd="0" presId="urn:microsoft.com/office/officeart/2005/8/layout/orgChart1"/>
    <dgm:cxn modelId="{214DADD8-3622-4D6A-9326-73E4F05CB674}" type="presOf" srcId="{1D5F8173-1303-43B9-9440-E379BFED8A65}" destId="{441AAC5F-8736-4573-BB13-100F04EF4001}" srcOrd="0" destOrd="0" presId="urn:microsoft.com/office/officeart/2005/8/layout/orgChart1"/>
    <dgm:cxn modelId="{DBE06EDB-241C-4E0A-9AB7-F4D14EC06762}" type="presOf" srcId="{977349C2-8FC6-4A3D-B8C6-42255ABAAAB6}" destId="{6306AA2C-7E59-4957-971E-CE67BC1ED9D7}" srcOrd="0" destOrd="0" presId="urn:microsoft.com/office/officeart/2005/8/layout/orgChart1"/>
    <dgm:cxn modelId="{2409B4E1-A82E-461F-A9B7-C6AA083520BB}" type="presOf" srcId="{1ED849B6-18CA-4C81-817C-04594EFDC26E}" destId="{29370087-C067-426A-A7F4-A75FF7898279}" srcOrd="0" destOrd="0" presId="urn:microsoft.com/office/officeart/2005/8/layout/orgChart1"/>
    <dgm:cxn modelId="{7872D8FD-3078-41C1-944C-38089C6F3A5C}" srcId="{58B1D4BA-55AB-4EB6-9961-B8E73EB3CC68}" destId="{06F00FA7-A037-4651-88E3-22683D0D013A}" srcOrd="1" destOrd="0" parTransId="{8588BEB9-BA58-45F7-841F-BFD62F5EF9D3}" sibTransId="{112738F1-A8B8-44DB-B81F-E227EDA7AE1C}"/>
    <dgm:cxn modelId="{E28BA8EC-D37C-481C-9E2D-AD788A787F21}" type="presParOf" srcId="{08B198B1-3442-41FE-B087-81274B7FFD96}" destId="{EB3257F0-21D1-43A1-A254-FC75DBB4FBDA}" srcOrd="0" destOrd="0" presId="urn:microsoft.com/office/officeart/2005/8/layout/orgChart1"/>
    <dgm:cxn modelId="{217CD5F9-3498-4A20-97BD-7C68AFCF0AD5}" type="presParOf" srcId="{EB3257F0-21D1-43A1-A254-FC75DBB4FBDA}" destId="{604A25E7-ECE5-48E0-AB78-1977D57E253D}" srcOrd="0" destOrd="0" presId="urn:microsoft.com/office/officeart/2005/8/layout/orgChart1"/>
    <dgm:cxn modelId="{A0167DB3-D47E-4A03-B6F7-60C13F8134F2}" type="presParOf" srcId="{604A25E7-ECE5-48E0-AB78-1977D57E253D}" destId="{EBA19841-E222-4A16-AF26-2E5C352848C2}" srcOrd="0" destOrd="0" presId="urn:microsoft.com/office/officeart/2005/8/layout/orgChart1"/>
    <dgm:cxn modelId="{CC6897C7-4E6C-4AD0-AFB8-56DBBE1CC7DD}" type="presParOf" srcId="{604A25E7-ECE5-48E0-AB78-1977D57E253D}" destId="{8C29D010-52ED-4D01-9250-41A7507F08B8}" srcOrd="1" destOrd="0" presId="urn:microsoft.com/office/officeart/2005/8/layout/orgChart1"/>
    <dgm:cxn modelId="{8F664FB1-176F-4D80-B285-79E1B20C81DD}" type="presParOf" srcId="{EB3257F0-21D1-43A1-A254-FC75DBB4FBDA}" destId="{61489B0E-7D4F-41AD-A245-D7B08AE9F178}" srcOrd="1" destOrd="0" presId="urn:microsoft.com/office/officeart/2005/8/layout/orgChart1"/>
    <dgm:cxn modelId="{DEC34E1D-2594-434C-8436-AABD30B2F646}" type="presParOf" srcId="{61489B0E-7D4F-41AD-A245-D7B08AE9F178}" destId="{D361D05C-5B26-4D0A-947B-CD68CFA5F66B}" srcOrd="0" destOrd="0" presId="urn:microsoft.com/office/officeart/2005/8/layout/orgChart1"/>
    <dgm:cxn modelId="{681009F1-6F92-4ADD-9576-731C8693CCAA}" type="presParOf" srcId="{61489B0E-7D4F-41AD-A245-D7B08AE9F178}" destId="{46992172-3F5C-4F89-80E8-8A4FBD4A3613}" srcOrd="1" destOrd="0" presId="urn:microsoft.com/office/officeart/2005/8/layout/orgChart1"/>
    <dgm:cxn modelId="{8BDD1C39-2AF4-4BD4-9B09-2F6C139C30EF}" type="presParOf" srcId="{46992172-3F5C-4F89-80E8-8A4FBD4A3613}" destId="{FA9499E0-7091-49A1-A801-7BC9F102DA0D}" srcOrd="0" destOrd="0" presId="urn:microsoft.com/office/officeart/2005/8/layout/orgChart1"/>
    <dgm:cxn modelId="{7D8DD4DE-8AB7-4F45-87D4-40BBA8042908}" type="presParOf" srcId="{FA9499E0-7091-49A1-A801-7BC9F102DA0D}" destId="{89EA878E-26D2-45C4-8CE7-FC56966EC94C}" srcOrd="0" destOrd="0" presId="urn:microsoft.com/office/officeart/2005/8/layout/orgChart1"/>
    <dgm:cxn modelId="{39A1A524-FB90-4BC6-A06B-C6D9551E36E0}" type="presParOf" srcId="{FA9499E0-7091-49A1-A801-7BC9F102DA0D}" destId="{3D30479D-6ECC-4840-B89B-0EF67E137FE1}" srcOrd="1" destOrd="0" presId="urn:microsoft.com/office/officeart/2005/8/layout/orgChart1"/>
    <dgm:cxn modelId="{C814C883-F7DB-4795-8FD4-3467CCC951D0}" type="presParOf" srcId="{46992172-3F5C-4F89-80E8-8A4FBD4A3613}" destId="{6C439FCB-899D-4174-8631-63792E9960D5}" srcOrd="1" destOrd="0" presId="urn:microsoft.com/office/officeart/2005/8/layout/orgChart1"/>
    <dgm:cxn modelId="{7802FDDA-25C4-4365-B558-C22586BA1B5B}" type="presParOf" srcId="{46992172-3F5C-4F89-80E8-8A4FBD4A3613}" destId="{431950FC-5953-4C95-89C8-D1368EE796F7}" srcOrd="2" destOrd="0" presId="urn:microsoft.com/office/officeart/2005/8/layout/orgChart1"/>
    <dgm:cxn modelId="{B858E229-1D46-4CC4-A497-C74AE3C91B0C}" type="presParOf" srcId="{61489B0E-7D4F-41AD-A245-D7B08AE9F178}" destId="{385EE47E-1C82-47B5-8B63-0C72690A4F09}" srcOrd="2" destOrd="0" presId="urn:microsoft.com/office/officeart/2005/8/layout/orgChart1"/>
    <dgm:cxn modelId="{EFCA39D2-CA21-4197-B93E-EB38418CDF85}" type="presParOf" srcId="{61489B0E-7D4F-41AD-A245-D7B08AE9F178}" destId="{0D05D579-D03A-43AA-9E6A-C07A65A72CC9}" srcOrd="3" destOrd="0" presId="urn:microsoft.com/office/officeart/2005/8/layout/orgChart1"/>
    <dgm:cxn modelId="{8361BAD0-9A94-492F-8710-22FFECB60F46}" type="presParOf" srcId="{0D05D579-D03A-43AA-9E6A-C07A65A72CC9}" destId="{C4393E90-0270-4BB1-886F-2400559DACF4}" srcOrd="0" destOrd="0" presId="urn:microsoft.com/office/officeart/2005/8/layout/orgChart1"/>
    <dgm:cxn modelId="{D4BCE686-1C72-4DB4-ACD3-36E88D803EBE}" type="presParOf" srcId="{C4393E90-0270-4BB1-886F-2400559DACF4}" destId="{B3E1FDB6-BC0C-433F-81EE-8220122AD378}" srcOrd="0" destOrd="0" presId="urn:microsoft.com/office/officeart/2005/8/layout/orgChart1"/>
    <dgm:cxn modelId="{A00CE441-9BC4-4BCF-9FCA-5DEE5EF8455B}" type="presParOf" srcId="{C4393E90-0270-4BB1-886F-2400559DACF4}" destId="{B05B7EAE-DDDF-47C0-B999-2297C702E36A}" srcOrd="1" destOrd="0" presId="urn:microsoft.com/office/officeart/2005/8/layout/orgChart1"/>
    <dgm:cxn modelId="{FED222BC-8BFF-4B8F-BEB3-7000F03818DF}" type="presParOf" srcId="{0D05D579-D03A-43AA-9E6A-C07A65A72CC9}" destId="{2D7E128C-75CA-4BD8-B0E4-96E85F6EC0DB}" srcOrd="1" destOrd="0" presId="urn:microsoft.com/office/officeart/2005/8/layout/orgChart1"/>
    <dgm:cxn modelId="{E37154C5-13D6-4A0E-83B8-B18377568926}" type="presParOf" srcId="{0D05D579-D03A-43AA-9E6A-C07A65A72CC9}" destId="{02714F90-06F9-4E72-800A-FC4D480F533E}" srcOrd="2" destOrd="0" presId="urn:microsoft.com/office/officeart/2005/8/layout/orgChart1"/>
    <dgm:cxn modelId="{4F9E2D28-720F-4493-BAE4-21FE175472E4}" type="presParOf" srcId="{61489B0E-7D4F-41AD-A245-D7B08AE9F178}" destId="{D1E6C79B-1FB4-4178-B465-1C67A6CB7E29}" srcOrd="4" destOrd="0" presId="urn:microsoft.com/office/officeart/2005/8/layout/orgChart1"/>
    <dgm:cxn modelId="{B6A48EE3-EB9E-40E3-A045-25CBA45746B9}" type="presParOf" srcId="{61489B0E-7D4F-41AD-A245-D7B08AE9F178}" destId="{D5AACD42-4541-4AF2-9EFE-C2109BA9595C}" srcOrd="5" destOrd="0" presId="urn:microsoft.com/office/officeart/2005/8/layout/orgChart1"/>
    <dgm:cxn modelId="{B4F0776E-88FB-48D5-AD6C-7FCB3AE05097}" type="presParOf" srcId="{D5AACD42-4541-4AF2-9EFE-C2109BA9595C}" destId="{A3966142-752D-4C34-83EC-CEABE58692F4}" srcOrd="0" destOrd="0" presId="urn:microsoft.com/office/officeart/2005/8/layout/orgChart1"/>
    <dgm:cxn modelId="{60D365A2-D252-42FB-A31A-4FB19A8F69A2}" type="presParOf" srcId="{A3966142-752D-4C34-83EC-CEABE58692F4}" destId="{29370087-C067-426A-A7F4-A75FF7898279}" srcOrd="0" destOrd="0" presId="urn:microsoft.com/office/officeart/2005/8/layout/orgChart1"/>
    <dgm:cxn modelId="{1D20456E-52D4-4104-AE21-17D2EB3931B5}" type="presParOf" srcId="{A3966142-752D-4C34-83EC-CEABE58692F4}" destId="{A991522D-023C-4B29-8927-A552142BA2EA}" srcOrd="1" destOrd="0" presId="urn:microsoft.com/office/officeart/2005/8/layout/orgChart1"/>
    <dgm:cxn modelId="{9E2F035B-E2E4-4396-8A13-BB9A9971D3AD}" type="presParOf" srcId="{D5AACD42-4541-4AF2-9EFE-C2109BA9595C}" destId="{A032D7F8-262B-4D0D-A8C2-E350354542E2}" srcOrd="1" destOrd="0" presId="urn:microsoft.com/office/officeart/2005/8/layout/orgChart1"/>
    <dgm:cxn modelId="{C9D51601-4C61-467C-84CB-491311387682}" type="presParOf" srcId="{D5AACD42-4541-4AF2-9EFE-C2109BA9595C}" destId="{CEBD855A-9EDE-480D-99EC-B1A4316B621E}" srcOrd="2" destOrd="0" presId="urn:microsoft.com/office/officeart/2005/8/layout/orgChart1"/>
    <dgm:cxn modelId="{A222F805-A8C0-4108-B954-75F4BD5BAEE7}" type="presParOf" srcId="{61489B0E-7D4F-41AD-A245-D7B08AE9F178}" destId="{441AAC5F-8736-4573-BB13-100F04EF4001}" srcOrd="6" destOrd="0" presId="urn:microsoft.com/office/officeart/2005/8/layout/orgChart1"/>
    <dgm:cxn modelId="{D50B4D73-69EB-48A5-9C94-EE3A4FC34AB0}" type="presParOf" srcId="{61489B0E-7D4F-41AD-A245-D7B08AE9F178}" destId="{DDA0A692-33CF-4194-BEB0-FA64733C832B}" srcOrd="7" destOrd="0" presId="urn:microsoft.com/office/officeart/2005/8/layout/orgChart1"/>
    <dgm:cxn modelId="{601F8886-048C-46B5-B675-BE41A184D975}" type="presParOf" srcId="{DDA0A692-33CF-4194-BEB0-FA64733C832B}" destId="{74B83D37-03A8-4259-A9DC-1662EF82C04F}" srcOrd="0" destOrd="0" presId="urn:microsoft.com/office/officeart/2005/8/layout/orgChart1"/>
    <dgm:cxn modelId="{0C32A076-5D3A-4EA8-8A16-FF2960A7EA16}" type="presParOf" srcId="{74B83D37-03A8-4259-A9DC-1662EF82C04F}" destId="{6306AA2C-7E59-4957-971E-CE67BC1ED9D7}" srcOrd="0" destOrd="0" presId="urn:microsoft.com/office/officeart/2005/8/layout/orgChart1"/>
    <dgm:cxn modelId="{AC365DFC-3EA3-460A-8F92-904A80FCCCB5}" type="presParOf" srcId="{74B83D37-03A8-4259-A9DC-1662EF82C04F}" destId="{6355FA43-5505-4B20-951B-CA347FE9322C}" srcOrd="1" destOrd="0" presId="urn:microsoft.com/office/officeart/2005/8/layout/orgChart1"/>
    <dgm:cxn modelId="{8FA6EE6C-2ECA-4899-A097-03A9C82FD9CD}" type="presParOf" srcId="{DDA0A692-33CF-4194-BEB0-FA64733C832B}" destId="{0B7EB5A9-35EA-4F9D-828E-32C8FBAD6CE6}" srcOrd="1" destOrd="0" presId="urn:microsoft.com/office/officeart/2005/8/layout/orgChart1"/>
    <dgm:cxn modelId="{E0D28CC4-06DE-4F06-B2EC-3509C612B99C}" type="presParOf" srcId="{DDA0A692-33CF-4194-BEB0-FA64733C832B}" destId="{922B2345-688F-4C03-B775-A772B9CFCCCD}" srcOrd="2" destOrd="0" presId="urn:microsoft.com/office/officeart/2005/8/layout/orgChart1"/>
    <dgm:cxn modelId="{16C65712-D0A1-43B8-9F07-74E2E3BC4D53}" type="presParOf" srcId="{EB3257F0-21D1-43A1-A254-FC75DBB4FBDA}" destId="{3EE38A8E-B701-4A56-9F12-9C50F877060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AAC5F-8736-4573-BB13-100F04EF4001}">
      <dsp:nvSpPr>
        <dsp:cNvPr id="0" name=""/>
        <dsp:cNvSpPr/>
      </dsp:nvSpPr>
      <dsp:spPr>
        <a:xfrm>
          <a:off x="4422402" y="1355190"/>
          <a:ext cx="3377754" cy="1227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9495"/>
              </a:lnTo>
              <a:lnTo>
                <a:pt x="3377754" y="1029495"/>
              </a:lnTo>
              <a:lnTo>
                <a:pt x="3377754" y="1227689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E6C79B-1FB4-4178-B465-1C67A6CB7E29}">
      <dsp:nvSpPr>
        <dsp:cNvPr id="0" name=""/>
        <dsp:cNvSpPr/>
      </dsp:nvSpPr>
      <dsp:spPr>
        <a:xfrm>
          <a:off x="4422402" y="1355190"/>
          <a:ext cx="1093804" cy="1227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9495"/>
              </a:lnTo>
              <a:lnTo>
                <a:pt x="1093804" y="1029495"/>
              </a:lnTo>
              <a:lnTo>
                <a:pt x="1093804" y="1227689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EE47E-1C82-47B5-8B63-0C72690A4F09}">
      <dsp:nvSpPr>
        <dsp:cNvPr id="0" name=""/>
        <dsp:cNvSpPr/>
      </dsp:nvSpPr>
      <dsp:spPr>
        <a:xfrm>
          <a:off x="3232256" y="1355190"/>
          <a:ext cx="1190145" cy="1227689"/>
        </a:xfrm>
        <a:custGeom>
          <a:avLst/>
          <a:gdLst/>
          <a:ahLst/>
          <a:cxnLst/>
          <a:rect l="0" t="0" r="0" b="0"/>
          <a:pathLst>
            <a:path>
              <a:moveTo>
                <a:pt x="1190145" y="0"/>
              </a:moveTo>
              <a:lnTo>
                <a:pt x="1190145" y="1029495"/>
              </a:lnTo>
              <a:lnTo>
                <a:pt x="0" y="1029495"/>
              </a:lnTo>
              <a:lnTo>
                <a:pt x="0" y="1227689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1D05C-5B26-4D0A-947B-CD68CFA5F66B}">
      <dsp:nvSpPr>
        <dsp:cNvPr id="0" name=""/>
        <dsp:cNvSpPr/>
      </dsp:nvSpPr>
      <dsp:spPr>
        <a:xfrm>
          <a:off x="948306" y="1355190"/>
          <a:ext cx="3474096" cy="1227689"/>
        </a:xfrm>
        <a:custGeom>
          <a:avLst/>
          <a:gdLst/>
          <a:ahLst/>
          <a:cxnLst/>
          <a:rect l="0" t="0" r="0" b="0"/>
          <a:pathLst>
            <a:path>
              <a:moveTo>
                <a:pt x="3474096" y="0"/>
              </a:moveTo>
              <a:lnTo>
                <a:pt x="3474096" y="1029495"/>
              </a:lnTo>
              <a:lnTo>
                <a:pt x="0" y="1029495"/>
              </a:lnTo>
              <a:lnTo>
                <a:pt x="0" y="1227689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19841-E222-4A16-AF26-2E5C352848C2}">
      <dsp:nvSpPr>
        <dsp:cNvPr id="0" name=""/>
        <dsp:cNvSpPr/>
      </dsp:nvSpPr>
      <dsp:spPr>
        <a:xfrm>
          <a:off x="3478621" y="411409"/>
          <a:ext cx="1887562" cy="943781"/>
        </a:xfrm>
        <a:prstGeom prst="rect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ГЕОСФЕРЫ</a:t>
          </a:r>
        </a:p>
      </dsp:txBody>
      <dsp:txXfrm>
        <a:off x="3478621" y="411409"/>
        <a:ext cx="1887562" cy="943781"/>
      </dsp:txXfrm>
    </dsp:sp>
    <dsp:sp modelId="{89EA878E-26D2-45C4-8CE7-FC56966EC94C}">
      <dsp:nvSpPr>
        <dsp:cNvPr id="0" name=""/>
        <dsp:cNvSpPr/>
      </dsp:nvSpPr>
      <dsp:spPr>
        <a:xfrm>
          <a:off x="4525" y="2582879"/>
          <a:ext cx="1887562" cy="174037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Атмосфера </a:t>
          </a:r>
          <a:r>
            <a:rPr lang="ru-RU" sz="2000" kern="1200" dirty="0"/>
            <a:t>(воздушная оболочка Земли; от греч. «</a:t>
          </a:r>
          <a:r>
            <a:rPr lang="ru-RU" sz="2000" kern="1200" dirty="0" err="1"/>
            <a:t>атмос</a:t>
          </a:r>
          <a:r>
            <a:rPr lang="ru-RU" sz="2000" kern="1200" dirty="0"/>
            <a:t>» – пар)</a:t>
          </a:r>
        </a:p>
      </dsp:txBody>
      <dsp:txXfrm>
        <a:off x="4525" y="2582879"/>
        <a:ext cx="1887562" cy="1740379"/>
      </dsp:txXfrm>
    </dsp:sp>
    <dsp:sp modelId="{B3E1FDB6-BC0C-433F-81EE-8220122AD378}">
      <dsp:nvSpPr>
        <dsp:cNvPr id="0" name=""/>
        <dsp:cNvSpPr/>
      </dsp:nvSpPr>
      <dsp:spPr>
        <a:xfrm>
          <a:off x="2288475" y="2582879"/>
          <a:ext cx="1887562" cy="1770495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Гидросфера</a:t>
          </a:r>
          <a:r>
            <a:rPr lang="ru-RU" sz="2000" kern="1200" dirty="0"/>
            <a:t> (водная оболочка Земли; от греч. «</a:t>
          </a:r>
          <a:r>
            <a:rPr lang="ru-RU" sz="2000" kern="1200" dirty="0" err="1"/>
            <a:t>гидро</a:t>
          </a:r>
          <a:r>
            <a:rPr lang="ru-RU" sz="2000" kern="1200" dirty="0"/>
            <a:t>» – вода)</a:t>
          </a:r>
        </a:p>
      </dsp:txBody>
      <dsp:txXfrm>
        <a:off x="2288475" y="2582879"/>
        <a:ext cx="1887562" cy="1770495"/>
      </dsp:txXfrm>
    </dsp:sp>
    <dsp:sp modelId="{29370087-C067-426A-A7F4-A75FF7898279}">
      <dsp:nvSpPr>
        <dsp:cNvPr id="0" name=""/>
        <dsp:cNvSpPr/>
      </dsp:nvSpPr>
      <dsp:spPr>
        <a:xfrm>
          <a:off x="4572426" y="2582879"/>
          <a:ext cx="1887562" cy="1770495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Биосфера </a:t>
          </a:r>
          <a:r>
            <a:rPr lang="ru-RU" sz="2000" kern="1200" dirty="0"/>
            <a:t>(область Земли, где развивается жизнь; «</a:t>
          </a:r>
          <a:r>
            <a:rPr lang="ru-RU" sz="2000" kern="1200" dirty="0" err="1"/>
            <a:t>биос</a:t>
          </a:r>
          <a:r>
            <a:rPr lang="ru-RU" sz="2000" kern="1200" dirty="0"/>
            <a:t>» – жизнь)</a:t>
          </a:r>
        </a:p>
      </dsp:txBody>
      <dsp:txXfrm>
        <a:off x="4572426" y="2582879"/>
        <a:ext cx="1887562" cy="1770495"/>
      </dsp:txXfrm>
    </dsp:sp>
    <dsp:sp modelId="{6306AA2C-7E59-4957-971E-CE67BC1ED9D7}">
      <dsp:nvSpPr>
        <dsp:cNvPr id="0" name=""/>
        <dsp:cNvSpPr/>
      </dsp:nvSpPr>
      <dsp:spPr>
        <a:xfrm>
          <a:off x="6856376" y="2582879"/>
          <a:ext cx="1887562" cy="1770495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Литосфера </a:t>
          </a:r>
          <a:r>
            <a:rPr lang="ru-RU" sz="2000" kern="1200" dirty="0"/>
            <a:t>(твёрдая оболочка Земли; от греч. «</a:t>
          </a:r>
          <a:r>
            <a:rPr lang="ru-RU" sz="2000" kern="1200" dirty="0" err="1"/>
            <a:t>литос</a:t>
          </a:r>
          <a:r>
            <a:rPr lang="ru-RU" sz="2000" kern="1200" dirty="0"/>
            <a:t>» – камень )</a:t>
          </a:r>
        </a:p>
      </dsp:txBody>
      <dsp:txXfrm>
        <a:off x="6856376" y="2582879"/>
        <a:ext cx="1887562" cy="1770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8237F-8C6B-4D44-AB41-EEC9D7331F50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83334-014B-4988-B605-C5527DC028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571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83334-014B-4988-B605-C5527DC028A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21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83334-014B-4988-B605-C5527DC028A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597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83334-014B-4988-B605-C5527DC028A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095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83334-014B-4988-B605-C5527DC028A1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998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83334-014B-4988-B605-C5527DC028A1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601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83334-014B-4988-B605-C5527DC028A1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178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6.png"/><Relationship Id="rId18" Type="http://schemas.microsoft.com/office/2007/relationships/hdphoto" Target="../media/hdphoto12.wdp"/><Relationship Id="rId26" Type="http://schemas.microsoft.com/office/2007/relationships/hdphoto" Target="../media/hdphoto16.wdp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microsoft.com/office/2007/relationships/hdphoto" Target="../media/hdphoto9.wdp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2" Type="http://schemas.openxmlformats.org/officeDocument/2006/relationships/image" Target="../media/image20.png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25.png"/><Relationship Id="rId24" Type="http://schemas.microsoft.com/office/2007/relationships/hdphoto" Target="../media/hdphoto15.wdp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microsoft.com/office/2007/relationships/hdphoto" Target="../media/hdphoto17.wdp"/><Relationship Id="rId10" Type="http://schemas.microsoft.com/office/2007/relationships/hdphoto" Target="../media/hdphoto8.wdp"/><Relationship Id="rId19" Type="http://schemas.openxmlformats.org/officeDocument/2006/relationships/image" Target="../media/image29.png"/><Relationship Id="rId4" Type="http://schemas.microsoft.com/office/2007/relationships/hdphoto" Target="../media/hdphoto5.wdp"/><Relationship Id="rId9" Type="http://schemas.openxmlformats.org/officeDocument/2006/relationships/image" Target="../media/image24.png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33.png"/><Relationship Id="rId30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microsoft.com/office/2007/relationships/hdphoto" Target="../media/hdphoto24.wdp"/><Relationship Id="rId3" Type="http://schemas.openxmlformats.org/officeDocument/2006/relationships/image" Target="../media/image54.png"/><Relationship Id="rId7" Type="http://schemas.openxmlformats.org/officeDocument/2006/relationships/image" Target="../media/image56.jpeg"/><Relationship Id="rId12" Type="http://schemas.microsoft.com/office/2007/relationships/hdphoto" Target="../media/hdphoto21.wdp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6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10" Type="http://schemas.openxmlformats.org/officeDocument/2006/relationships/image" Target="../media/image58.gif"/><Relationship Id="rId4" Type="http://schemas.microsoft.com/office/2007/relationships/hdphoto" Target="../media/hdphoto18.wdp"/><Relationship Id="rId9" Type="http://schemas.microsoft.com/office/2007/relationships/hdphoto" Target="../media/hdphoto20.wdp"/><Relationship Id="rId14" Type="http://schemas.microsoft.com/office/2007/relationships/hdphoto" Target="../media/hdphoto2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&#1084;&#1080;&#1085;&#1086;&#1073;&#1088;&#1085;&#1072;&#1091;&#1082;&#1080;.&#1088;&#1092;/%D0%B4%D0%BE%D0%BA%D1%83%D0%BC%D0%B5%D0%BD%D1%82%D1%8B/938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932040" y="3291830"/>
            <a:ext cx="3926210" cy="7200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Жан Жак Руссо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2123728" y="267494"/>
            <a:ext cx="6591300" cy="2592288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«Вы талантливые дети! Когда-нибудь, вы сами приятно поразитесь, какие вы умные, как много  хорошего вы умеете, если будете постоянно работать над собой, ставить новые цели и стремиться к их достижению».</a:t>
            </a:r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18436" name="Picture 21" descr="j02337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20702"/>
            <a:ext cx="2672781" cy="21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95486"/>
            <a:ext cx="7956550" cy="40243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</a:rPr>
              <a:t>Литосфера – это …</a:t>
            </a:r>
          </a:p>
        </p:txBody>
      </p:sp>
      <p:pic>
        <p:nvPicPr>
          <p:cNvPr id="27651" name="Picture 5" descr="строение литосферы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275606"/>
            <a:ext cx="5146921" cy="3528838"/>
          </a:xfrm>
          <a:noFill/>
          <a:ln w="38100">
            <a:solidFill>
              <a:schemeClr val="hlink"/>
            </a:solidFill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228184" y="2787774"/>
            <a:ext cx="243961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Толщина литосферы</a:t>
            </a:r>
          </a:p>
          <a:p>
            <a:pPr algn="ctr"/>
            <a:r>
              <a:rPr lang="ru-RU" sz="2400" b="1" dirty="0"/>
              <a:t>     50 – 200 км.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443664" y="1329929"/>
            <a:ext cx="17764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/>
              <a:t>«</a:t>
            </a:r>
            <a:r>
              <a:rPr lang="ru-RU" sz="2400" b="1" dirty="0" err="1"/>
              <a:t>литос</a:t>
            </a:r>
            <a:r>
              <a:rPr lang="ru-RU" sz="2400" b="1" dirty="0"/>
              <a:t>» - …</a:t>
            </a:r>
          </a:p>
          <a:p>
            <a:r>
              <a:rPr lang="ru-RU" sz="2400" b="1" dirty="0"/>
              <a:t>«сфера» - …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691680" y="699542"/>
            <a:ext cx="58815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земная кора и верхний слой мантии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build="p"/>
      <p:bldP spid="12295" grpId="0" uiExpand="1" build="p"/>
      <p:bldP spid="122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r="115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32" name="Picture 8" descr="http://www.zooclub.ru/attach/fotogal/clip/ezh/9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40" b="100000" l="0" r="100000"/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946" flipH="1">
            <a:off x="167134" y="1248866"/>
            <a:ext cx="1134263" cy="68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zooclub.ru/attach/fotogal/clip/ezh/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724">
            <a:off x="7717817" y="123280"/>
            <a:ext cx="994365" cy="58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://madammaman.narod.ru/images/cher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5000" y1="17857" x2="26667" y2="13095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672" y="502372"/>
            <a:ext cx="579397" cy="4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552" l="0" r="8942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17" y="562987"/>
            <a:ext cx="543223" cy="4956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53" y="3884950"/>
            <a:ext cx="207882" cy="1674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98" y="3477356"/>
            <a:ext cx="604515" cy="3231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9562" y="3521996"/>
            <a:ext cx="604515" cy="3231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26" y="4879415"/>
            <a:ext cx="224793" cy="1810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233" y="3531077"/>
            <a:ext cx="139432" cy="1122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015" y="4061173"/>
            <a:ext cx="139432" cy="1122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60" y="3526455"/>
            <a:ext cx="278864" cy="2245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80" y="3477356"/>
            <a:ext cx="272835" cy="21974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69"/>
          <a:stretch/>
        </p:blipFill>
        <p:spPr>
          <a:xfrm rot="2221360">
            <a:off x="470750" y="3787975"/>
            <a:ext cx="930389" cy="193950"/>
          </a:xfrm>
          <a:prstGeom prst="rect">
            <a:avLst/>
          </a:prstGeom>
        </p:spPr>
      </p:pic>
      <p:pic>
        <p:nvPicPr>
          <p:cNvPr id="1040" name="Picture 16" descr="http://us.cdn4.123rf.com/168nwm/benchart/benchart1204/benchart120400013/13159702-%D0%98%D0%BB%D0%BB%D1%8E%D1%81%D1%82%D1%80%D0%B0%D1%86%D0%B8%D1%8F-%D0%BD%D0%B0%D0%B1%D0%BE%D1%80-%D1%80%D0%B0%D0%B7%D0%BB%D0%B8%D1%87%D0%BD%D1%8B%D1%85-%D0%BC%D1%83%D0%BB%D1%8C%D1%82%D1%84%D0%B8%D0%BB%D1%8C%D0%BC%D0%BE%D0%B2-%D1%81%D1%82%D0%B8%D0%BB%D1%8C-%D0%BA%D0%B0%D0%BC%D0%BD%D0%B8-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32" b="27285" l="52004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71" b="69683"/>
          <a:stretch/>
        </p:blipFill>
        <p:spPr bwMode="auto">
          <a:xfrm>
            <a:off x="840268" y="3355004"/>
            <a:ext cx="496983" cy="22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6161" b="97351" l="55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3512"/>
          <a:stretch/>
        </p:blipFill>
        <p:spPr bwMode="auto">
          <a:xfrm>
            <a:off x="93351" y="3611258"/>
            <a:ext cx="553404" cy="23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7"/>
          <p:cNvPicPr>
            <a:picLocks noChangeAspect="1" noChangeArrowheads="1"/>
          </p:cNvPicPr>
          <p:nvPr/>
        </p:nvPicPr>
        <p:blipFill rotWithShape="1">
          <a:blip r:embed="rId27" cstate="print">
            <a:grayscl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6161" b="97351" l="55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3512"/>
          <a:stretch/>
        </p:blipFill>
        <p:spPr bwMode="auto">
          <a:xfrm>
            <a:off x="1935720" y="3783357"/>
            <a:ext cx="686065" cy="28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6" descr="http://us.cdn4.123rf.com/168nwm/benchart/benchart1204/benchart120400013/13159702-%D0%98%D0%BB%D0%BB%D1%8E%D1%81%D1%82%D1%80%D0%B0%D1%86%D0%B8%D1%8F-%D0%BD%D0%B0%D0%B1%D0%BE%D1%80-%D1%80%D0%B0%D0%B7%D0%BB%D0%B8%D1%87%D0%BD%D1%8B%D1%85-%D0%BC%D1%83%D0%BB%D1%8C%D1%82%D1%84%D0%B8%D0%BB%D1%8C%D0%BC%D0%BE%D0%B2-%D1%81%D1%82%D0%B8%D0%BB%D1%8C-%D0%BA%D0%B0%D0%BC%D0%BD%D0%B8-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6813" b="97424" l="4426" r="3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237" r="55737"/>
          <a:stretch/>
        </p:blipFill>
        <p:spPr bwMode="auto">
          <a:xfrm>
            <a:off x="1291096" y="4601085"/>
            <a:ext cx="427212" cy="19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1" y="4738488"/>
            <a:ext cx="224793" cy="18104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69"/>
          <a:stretch/>
        </p:blipFill>
        <p:spPr>
          <a:xfrm rot="2221360">
            <a:off x="6390969" y="3824400"/>
            <a:ext cx="930389" cy="193950"/>
          </a:xfrm>
          <a:prstGeom prst="rect">
            <a:avLst/>
          </a:prstGeom>
        </p:spPr>
      </p:pic>
      <p:pic>
        <p:nvPicPr>
          <p:cNvPr id="38" name="Picture 16" descr="http://us.cdn4.123rf.com/168nwm/benchart/benchart1204/benchart120400013/13159702-%D0%98%D0%BB%D0%BB%D1%8E%D1%81%D1%82%D1%80%D0%B0%D1%86%D0%B8%D1%8F-%D0%BD%D0%B0%D0%B1%D0%BE%D1%80-%D1%80%D0%B0%D0%B7%D0%BB%D0%B8%D1%87%D0%BD%D1%8B%D1%85-%D0%BC%D1%83%D0%BB%D1%8C%D1%82%D1%84%D0%B8%D0%BB%D1%8C%D0%BC%D0%BE%D0%B2-%D1%81%D1%82%D0%B8%D0%BB%D1%8C-%D0%BA%D0%B0%D0%BC%D0%BD%D0%B8-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32" b="27285" l="52004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71" b="69683"/>
          <a:stretch/>
        </p:blipFill>
        <p:spPr bwMode="auto">
          <a:xfrm>
            <a:off x="8141559" y="3783357"/>
            <a:ext cx="496983" cy="22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6161" b="97351" l="55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3512"/>
          <a:stretch/>
        </p:blipFill>
        <p:spPr bwMode="auto">
          <a:xfrm>
            <a:off x="8577720" y="3827663"/>
            <a:ext cx="553404" cy="23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7"/>
          <p:cNvPicPr>
            <a:picLocks noChangeAspect="1" noChangeArrowheads="1"/>
          </p:cNvPicPr>
          <p:nvPr/>
        </p:nvPicPr>
        <p:blipFill rotWithShape="1">
          <a:blip r:embed="rId27" cstate="print">
            <a:grayscl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6161" b="97351" l="55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3512"/>
          <a:stretch/>
        </p:blipFill>
        <p:spPr bwMode="auto">
          <a:xfrm>
            <a:off x="6647941" y="3334406"/>
            <a:ext cx="686065" cy="28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6" descr="http://us.cdn4.123rf.com/168nwm/benchart/benchart1204/benchart120400013/13159702-%D0%98%D0%BB%D0%BB%D1%8E%D1%81%D1%82%D1%80%D0%B0%D1%86%D0%B8%D1%8F-%D0%BD%D0%B0%D0%B1%D0%BE%D1%80-%D1%80%D0%B0%D0%B7%D0%BB%D0%B8%D1%87%D0%BD%D1%8B%D1%85-%D0%BC%D1%83%D0%BB%D1%8C%D1%82%D1%84%D0%B8%D0%BB%D1%8C%D0%BC%D0%BE%D0%B2-%D1%81%D1%82%D0%B8%D0%BB%D1%8C-%D0%BA%D0%B0%D0%BC%D0%BD%D0%B8-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6813" b="97424" l="4426" r="3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237" r="55737"/>
          <a:stretch/>
        </p:blipFill>
        <p:spPr bwMode="auto">
          <a:xfrm>
            <a:off x="6253718" y="4738488"/>
            <a:ext cx="427212" cy="19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8" y="2578211"/>
            <a:ext cx="207882" cy="167427"/>
          </a:xfrm>
          <a:prstGeom prst="rect">
            <a:avLst/>
          </a:prstGeom>
        </p:spPr>
      </p:pic>
      <p:pic>
        <p:nvPicPr>
          <p:cNvPr id="48" name="Picture 16" descr="http://us.cdn4.123rf.com/168nwm/benchart/benchart1204/benchart120400013/13159702-%D0%98%D0%BB%D0%BB%D1%8E%D1%81%D1%82%D1%80%D0%B0%D1%86%D0%B8%D1%8F-%D0%BD%D0%B0%D0%B1%D0%BE%D1%80-%D1%80%D0%B0%D0%B7%D0%BB%D0%B8%D1%87%D0%BD%D1%8B%D1%85-%D0%BC%D1%83%D0%BB%D1%8C%D1%82%D1%84%D0%B8%D0%BB%D1%8C%D0%BC%D0%BE%D0%B2-%D1%81%D1%82%D0%B8%D0%BB%D1%8C-%D0%BA%D0%B0%D0%BC%D0%BD%D0%B8-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6813" b="97424" l="4426" r="3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237" r="55737"/>
          <a:stretch/>
        </p:blipFill>
        <p:spPr bwMode="auto">
          <a:xfrm>
            <a:off x="1583210" y="2453326"/>
            <a:ext cx="427212" cy="19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6" descr="http://us.cdn4.123rf.com/168nwm/benchart/benchart1204/benchart120400013/13159702-%D0%98%D0%BB%D0%BB%D1%8E%D1%81%D1%82%D1%80%D0%B0%D1%86%D0%B8%D1%8F-%D0%BD%D0%B0%D0%B1%D0%BE%D1%80-%D1%80%D0%B0%D0%B7%D0%BB%D0%B8%D1%87%D0%BD%D1%8B%D1%85-%D0%BC%D1%83%D0%BB%D1%8C%D1%82%D1%84%D0%B8%D0%BB%D1%8C%D0%BC%D0%BE%D0%B2-%D1%81%D1%82%D0%B8%D0%BB%D1%8C-%D0%BA%D0%B0%D0%BC%D0%BD%D0%B8-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32" b="27285" l="52004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71" b="69683"/>
          <a:stretch/>
        </p:blipFill>
        <p:spPr bwMode="auto">
          <a:xfrm>
            <a:off x="7432166" y="2550973"/>
            <a:ext cx="496983" cy="22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69"/>
          <a:stretch/>
        </p:blipFill>
        <p:spPr>
          <a:xfrm rot="19378640" flipH="1">
            <a:off x="6324671" y="2383590"/>
            <a:ext cx="930389" cy="193950"/>
          </a:xfrm>
          <a:prstGeom prst="rect">
            <a:avLst/>
          </a:prstGeom>
        </p:spPr>
      </p:pic>
      <p:pic>
        <p:nvPicPr>
          <p:cNvPr id="1043" name="Picture 19" descr="Clivus Multrum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06" y="908418"/>
            <a:ext cx="628287" cy="48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69"/>
          <a:stretch/>
        </p:blipFill>
        <p:spPr>
          <a:xfrm rot="19378640" flipH="1">
            <a:off x="-59409" y="4688992"/>
            <a:ext cx="930389" cy="1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3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внутренние строение земл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96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6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944688" y="467916"/>
            <a:ext cx="6589712" cy="960834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-1"/>
          <a:ext cx="9144000" cy="51435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69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1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C00000"/>
                          </a:solidFill>
                        </a:rPr>
                        <a:t>Земная кора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C00000"/>
                          </a:solidFill>
                        </a:rPr>
                        <a:t>Мантия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C00000"/>
                          </a:solidFill>
                        </a:rPr>
                        <a:t>Ядро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/>
                        <a:t>Размеры</a:t>
                      </a:r>
                      <a:endParaRPr lang="ru-RU" sz="2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/>
                        <a:t>Составные части</a:t>
                      </a:r>
                      <a:endParaRPr lang="ru-RU" sz="2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/>
                        <a:t>Состояние</a:t>
                      </a:r>
                      <a:endParaRPr lang="ru-RU" sz="2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/>
                        <a:t>Температура</a:t>
                      </a:r>
                      <a:endParaRPr lang="ru-RU" sz="2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971550" y="465535"/>
            <a:ext cx="7024688" cy="53578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Внутреннее строение Земли</a:t>
            </a:r>
          </a:p>
        </p:txBody>
      </p:sp>
      <p:pic>
        <p:nvPicPr>
          <p:cNvPr id="28675" name="Picture 2" descr="D:\ТАНЯ2\УРОКИ\ДИСКИ\Г-6\Picts\c2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1" y="1131590"/>
            <a:ext cx="4778375" cy="381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трелка влево 9"/>
          <p:cNvSpPr/>
          <p:nvPr/>
        </p:nvSpPr>
        <p:spPr>
          <a:xfrm>
            <a:off x="6429376" y="2678907"/>
            <a:ext cx="214313" cy="160735"/>
          </a:xfrm>
          <a:prstGeom prst="left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16216" y="2499742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Земная кора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ne mining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0" t="30055" r="10067" b="28021"/>
          <a:stretch/>
        </p:blipFill>
        <p:spPr bwMode="auto">
          <a:xfrm>
            <a:off x="0" y="0"/>
            <a:ext cx="914644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USER-PC-15\Disk D\projects\Руслан\рисунки Png\0236 термометр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 r="3689" b="3183"/>
          <a:stretch/>
        </p:blipFill>
        <p:spPr bwMode="auto">
          <a:xfrm>
            <a:off x="1259632" y="364976"/>
            <a:ext cx="1261814" cy="436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1919271" y="2355726"/>
            <a:ext cx="0" cy="12019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0"/>
          <p:cNvGrpSpPr/>
          <p:nvPr/>
        </p:nvGrpSpPr>
        <p:grpSpPr>
          <a:xfrm>
            <a:off x="107504" y="364975"/>
            <a:ext cx="1008112" cy="1788228"/>
            <a:chOff x="107504" y="364975"/>
            <a:chExt cx="1008112" cy="1788228"/>
          </a:xfrm>
          <a:solidFill>
            <a:schemeClr val="tx2"/>
          </a:solidFill>
        </p:grpSpPr>
        <p:sp>
          <p:nvSpPr>
            <p:cNvPr id="9" name="Стрелка вниз 8"/>
            <p:cNvSpPr/>
            <p:nvPr/>
          </p:nvSpPr>
          <p:spPr>
            <a:xfrm>
              <a:off x="107504" y="364975"/>
              <a:ext cx="1008112" cy="1788228"/>
            </a:xfrm>
            <a:prstGeom prst="downArrow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7186" y="1558080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100 </a:t>
              </a:r>
              <a:r>
                <a:rPr lang="ru-RU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</a:t>
              </a:r>
            </a:p>
          </p:txBody>
        </p:sp>
      </p:grpSp>
      <p:cxnSp>
        <p:nvCxnSpPr>
          <p:cNvPr id="15" name="Прямая соединительная линия 14"/>
          <p:cNvCxnSpPr/>
          <p:nvPr/>
        </p:nvCxnSpPr>
        <p:spPr>
          <a:xfrm flipV="1">
            <a:off x="1919271" y="2283718"/>
            <a:ext cx="0" cy="1246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72" y="3489155"/>
            <a:ext cx="2838168" cy="14807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34" y="699542"/>
            <a:ext cx="2448272" cy="4540993"/>
          </a:xfrm>
          <a:prstGeom prst="rect">
            <a:avLst/>
          </a:prstGeom>
        </p:spPr>
      </p:pic>
      <p:grpSp>
        <p:nvGrpSpPr>
          <p:cNvPr id="10" name="Группа 24"/>
          <p:cNvGrpSpPr/>
          <p:nvPr/>
        </p:nvGrpSpPr>
        <p:grpSpPr>
          <a:xfrm>
            <a:off x="2388755" y="2943762"/>
            <a:ext cx="1656184" cy="1788228"/>
            <a:chOff x="2388755" y="2943762"/>
            <a:chExt cx="1656184" cy="1788228"/>
          </a:xfrm>
        </p:grpSpPr>
        <p:sp>
          <p:nvSpPr>
            <p:cNvPr id="27" name="Стрелка вниз 26"/>
            <p:cNvSpPr/>
            <p:nvPr/>
          </p:nvSpPr>
          <p:spPr>
            <a:xfrm rot="10800000">
              <a:off x="2663788" y="2943762"/>
              <a:ext cx="1008112" cy="1788228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88755" y="3128650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sz="2800" b="1" dirty="0"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°</a:t>
              </a:r>
            </a:p>
          </p:txBody>
        </p:sp>
      </p:grpSp>
      <p:sp>
        <p:nvSpPr>
          <p:cNvPr id="31" name="Скругленный прямоугольник 30"/>
          <p:cNvSpPr/>
          <p:nvPr/>
        </p:nvSpPr>
        <p:spPr>
          <a:xfrm>
            <a:off x="5652120" y="1761995"/>
            <a:ext cx="3096344" cy="13858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772206" y="1851670"/>
            <a:ext cx="2976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 каждые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м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спуска температура увеличивается на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3°С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44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26189E-6 L -2.77778E-7 0.46542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57505E-6 L -0.00139 -0.30204 " pathEditMode="relative" rAng="0" ptsTypes="AA">
                                      <p:cBhvr>
                                        <p:cTn id="2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510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944688" y="467916"/>
            <a:ext cx="6589712" cy="960834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51435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6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6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0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61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4664"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C00000"/>
                          </a:solidFill>
                        </a:rPr>
                        <a:t>Земная кора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C00000"/>
                          </a:solidFill>
                        </a:rPr>
                        <a:t>Мантия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C00000"/>
                          </a:solidFill>
                        </a:rPr>
                        <a:t>Ядро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4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/>
                        <a:t>Размеры</a:t>
                      </a:r>
                      <a:endParaRPr lang="ru-RU" sz="2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– 75 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4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/>
                        <a:t>Составные части</a:t>
                      </a:r>
                      <a:endParaRPr lang="ru-RU" sz="2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материковая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океаническая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4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/>
                        <a:t>Состояние</a:t>
                      </a:r>
                      <a:endParaRPr lang="ru-RU" sz="2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твердая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4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/>
                        <a:t>Температура</a:t>
                      </a:r>
                      <a:endParaRPr lang="ru-RU" sz="2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небольшая, с глубиной повышается на 3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 каждые 100 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971550" y="465535"/>
            <a:ext cx="7024688" cy="53578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Внутреннее строение Земли</a:t>
            </a:r>
          </a:p>
        </p:txBody>
      </p:sp>
      <p:pic>
        <p:nvPicPr>
          <p:cNvPr id="28675" name="Picture 2" descr="D:\ТАНЯ2\УРОКИ\ДИСКИ\Г-6\Picts\c2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1" y="1131590"/>
            <a:ext cx="4778375" cy="381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трелка влево 9"/>
          <p:cNvSpPr/>
          <p:nvPr/>
        </p:nvSpPr>
        <p:spPr>
          <a:xfrm>
            <a:off x="6429376" y="2678907"/>
            <a:ext cx="214313" cy="160735"/>
          </a:xfrm>
          <a:prstGeom prst="left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16216" y="2499742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Земная кора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1563638"/>
            <a:ext cx="19288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Мантия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6228184" y="1851670"/>
            <a:ext cx="2600956" cy="3064406"/>
            <a:chOff x="6374768" y="1285721"/>
            <a:chExt cx="2600956" cy="3064406"/>
          </a:xfrm>
        </p:grpSpPr>
        <p:pic>
          <p:nvPicPr>
            <p:cNvPr id="8" name="Picture 2" descr="http://ukhtoma.ru/puls/zem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768" y="1285721"/>
              <a:ext cx="2600956" cy="2592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374768" y="3950017"/>
              <a:ext cx="2600955" cy="40011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Землетрясения</a:t>
              </a:r>
            </a:p>
          </p:txBody>
        </p:sp>
      </p:grpSp>
      <p:pic>
        <p:nvPicPr>
          <p:cNvPr id="12" name="Picture 2" descr="http://mayax.ru/wp-content/uploads/2012/07/izverjenie-supervulkan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9"/>
          <a:stretch/>
        </p:blipFill>
        <p:spPr bwMode="auto">
          <a:xfrm>
            <a:off x="323528" y="1851670"/>
            <a:ext cx="2600955" cy="259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5536" y="4435614"/>
            <a:ext cx="2555776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Извержения вулканов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203848" y="699542"/>
            <a:ext cx="2600955" cy="2594515"/>
            <a:chOff x="6374767" y="1203598"/>
            <a:chExt cx="2600955" cy="2594515"/>
          </a:xfrm>
        </p:grpSpPr>
        <p:pic>
          <p:nvPicPr>
            <p:cNvPr id="15" name="Picture 2" descr="КОНТИНЕНТАЛЬНЫЙ ДРЕЙФ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02" b="2061"/>
            <a:stretch/>
          </p:blipFill>
          <p:spPr bwMode="auto">
            <a:xfrm>
              <a:off x="6374767" y="1285721"/>
              <a:ext cx="2600955" cy="2512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8820472" y="1203598"/>
              <a:ext cx="155250" cy="139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987824" y="3291830"/>
            <a:ext cx="3145469" cy="40011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Перемещение материков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944688" y="467916"/>
            <a:ext cx="6589712" cy="960834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1" cy="51434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69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1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9218"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C00000"/>
                          </a:solidFill>
                        </a:rPr>
                        <a:t>Земная кора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C00000"/>
                          </a:solidFill>
                        </a:rPr>
                        <a:t>Мантия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C00000"/>
                          </a:solidFill>
                        </a:rPr>
                        <a:t>Ядро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/>
                        <a:t>Размеры</a:t>
                      </a:r>
                      <a:endParaRPr lang="ru-RU" sz="2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– 75 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2900 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/>
                        <a:t>Составные части</a:t>
                      </a:r>
                      <a:endParaRPr lang="ru-RU" sz="2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материковая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океаническая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верхняя мантия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нижняя мантия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9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/>
                        <a:t>Состояние</a:t>
                      </a:r>
                      <a:endParaRPr lang="ru-RU" sz="2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твердая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особое (вязкое)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7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/>
                        <a:t>Температура</a:t>
                      </a:r>
                      <a:endParaRPr lang="ru-RU" sz="2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небольшая, с глубиной повышается на 3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 каждые 100 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высокая 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2000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971550" y="465535"/>
            <a:ext cx="7024688" cy="53578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Внутреннее строение Земли</a:t>
            </a:r>
          </a:p>
        </p:txBody>
      </p:sp>
      <p:pic>
        <p:nvPicPr>
          <p:cNvPr id="28675" name="Picture 2" descr="D:\ТАНЯ2\УРОКИ\ДИСКИ\Г-6\Picts\c2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31590"/>
            <a:ext cx="4778375" cy="381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39952" y="1707654"/>
            <a:ext cx="19288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Мантия</a:t>
            </a:r>
          </a:p>
        </p:txBody>
      </p:sp>
      <p:sp>
        <p:nvSpPr>
          <p:cNvPr id="10" name="Стрелка влево 9"/>
          <p:cNvSpPr/>
          <p:nvPr/>
        </p:nvSpPr>
        <p:spPr>
          <a:xfrm>
            <a:off x="6429376" y="2678907"/>
            <a:ext cx="214313" cy="160735"/>
          </a:xfrm>
          <a:prstGeom prst="left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16216" y="2499742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Земная кора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07904" y="2499742"/>
            <a:ext cx="110966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Ядро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944688" y="467916"/>
            <a:ext cx="6589712" cy="960834"/>
          </a:xfrm>
        </p:spPr>
        <p:txBody>
          <a:bodyPr/>
          <a:lstStyle/>
          <a:p>
            <a:endParaRPr lang="ru-RU"/>
          </a:p>
        </p:txBody>
      </p:sp>
      <p:pic>
        <p:nvPicPr>
          <p:cNvPr id="19459" name="Picture 5" descr="Berdsk_JAM_ma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7" y="1059582"/>
            <a:ext cx="3888431" cy="2808312"/>
          </a:xfrm>
          <a:noFill/>
        </p:spPr>
      </p:pic>
      <p:pic>
        <p:nvPicPr>
          <p:cNvPr id="19460" name="Picture 7" descr="3641869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7494"/>
            <a:ext cx="3786188" cy="297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3939902"/>
            <a:ext cx="3500438" cy="86409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 местности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14939" y="3429000"/>
            <a:ext cx="3500437" cy="87094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Географическая карта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627534"/>
            <a:ext cx="714375" cy="42862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39952" y="339502"/>
            <a:ext cx="714375" cy="42862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944688" y="467916"/>
            <a:ext cx="6589712" cy="960834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-1"/>
          <a:ext cx="9144000" cy="51435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69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1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204">
                <a:tc>
                  <a:txBody>
                    <a:bodyPr/>
                    <a:lstStyle/>
                    <a:p>
                      <a:endParaRPr lang="ru-RU" sz="2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C00000"/>
                          </a:solidFill>
                        </a:rPr>
                        <a:t>Земная кора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C00000"/>
                          </a:solidFill>
                        </a:rPr>
                        <a:t>Мантия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C00000"/>
                          </a:solidFill>
                        </a:rPr>
                        <a:t>Ядро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/>
                        <a:t>Размеры</a:t>
                      </a:r>
                      <a:endParaRPr lang="ru-RU" sz="2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– 75 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2900 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3500 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7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/>
                        <a:t>Составные части</a:t>
                      </a:r>
                      <a:endParaRPr lang="ru-RU" sz="2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материковая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океаническая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верхняя мантия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нижняя мантия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внешнее ядро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внутреннее ядро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7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/>
                        <a:t>Состояние</a:t>
                      </a:r>
                      <a:endParaRPr lang="ru-RU" sz="2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твердая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особое (вязкое)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внешнее – жидкое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внутреннее – твердое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7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/>
                        <a:t>Температура</a:t>
                      </a:r>
                      <a:endParaRPr lang="ru-RU" sz="2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небольшая, с глубиной повышается на 3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 каждые 100 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высокая 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2000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очень высокая –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2000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5000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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ндрей\Downloads\shutterstock_127612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475" y="673100"/>
            <a:ext cx="4183063" cy="418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география\5\shutterstock_118337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684213"/>
            <a:ext cx="4176713" cy="417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C:\Users\User\Downloads\shutterstock_2168080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51438" y="1192213"/>
            <a:ext cx="399256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User\Downloads\shutterstock_11968393.jpg"/>
          <p:cNvPicPr>
            <a:picLocks noChangeAspect="1" noChangeArrowheads="1"/>
          </p:cNvPicPr>
          <p:nvPr/>
        </p:nvPicPr>
        <p:blipFill rotWithShape="1">
          <a:blip r:embed="rId3" cstate="print"/>
          <a:srcRect l="15871" t="2996" r="16476" b="4004"/>
          <a:stretch/>
        </p:blipFill>
        <p:spPr bwMode="auto">
          <a:xfrm>
            <a:off x="268288" y="1204913"/>
            <a:ext cx="3276600" cy="337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2195513" y="2876550"/>
            <a:ext cx="4824412" cy="3492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40200" y="2297113"/>
            <a:ext cx="13684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Ядро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601913" y="3687763"/>
            <a:ext cx="384175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948113" y="3086100"/>
            <a:ext cx="2111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Мантия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3276600" y="2065338"/>
            <a:ext cx="2782888" cy="158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584575" y="1481138"/>
            <a:ext cx="26654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Земная кора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55576" y="195486"/>
            <a:ext cx="763284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Послойное строение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дрей\Downloads\shutterstock_192380270.jpg"/>
          <p:cNvPicPr>
            <a:picLocks noChangeAspect="1" noChangeArrowheads="1"/>
          </p:cNvPicPr>
          <p:nvPr/>
        </p:nvPicPr>
        <p:blipFill rotWithShape="1">
          <a:blip r:embed="rId2" cstate="print"/>
          <a:srcRect t="52440" r="38290" b="5720"/>
          <a:stretch/>
        </p:blipFill>
        <p:spPr bwMode="auto">
          <a:xfrm>
            <a:off x="468313" y="1276350"/>
            <a:ext cx="3167062" cy="333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ownloads\shutterstock_179800862.jpg"/>
          <p:cNvPicPr>
            <a:picLocks noChangeAspect="1" noChangeArrowheads="1"/>
          </p:cNvPicPr>
          <p:nvPr/>
        </p:nvPicPr>
        <p:blipFill rotWithShape="1">
          <a:blip r:embed="rId3" cstate="print"/>
          <a:srcRect l="8232" t="17902" r="7964" b="14242"/>
          <a:stretch/>
        </p:blipFill>
        <p:spPr bwMode="auto">
          <a:xfrm>
            <a:off x="5292725" y="1290638"/>
            <a:ext cx="3429000" cy="3322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484438" y="1924050"/>
            <a:ext cx="424815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684588" y="1419225"/>
            <a:ext cx="2111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Мантия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268538" y="2355850"/>
            <a:ext cx="461962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94138" y="1851025"/>
            <a:ext cx="1368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Ядро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3186113" y="3938588"/>
            <a:ext cx="2784475" cy="158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673475" y="3027363"/>
            <a:ext cx="15890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Земная кора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ндрей\Downloads\shutterstock_186218429.jpg"/>
          <p:cNvPicPr>
            <a:picLocks noChangeAspect="1" noChangeArrowheads="1"/>
          </p:cNvPicPr>
          <p:nvPr/>
        </p:nvPicPr>
        <p:blipFill rotWithShape="1">
          <a:blip r:embed="rId2" cstate="print"/>
          <a:srcRect l="50000" t="13477" r="8109"/>
          <a:stretch/>
        </p:blipFill>
        <p:spPr bwMode="auto">
          <a:xfrm>
            <a:off x="395288" y="1582738"/>
            <a:ext cx="3384550" cy="285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2" descr="C:\Users\User\Downloads\shutterstock_8213343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938213"/>
            <a:ext cx="36004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411413" y="2687638"/>
            <a:ext cx="475297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14850" y="2116138"/>
            <a:ext cx="1044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Ядро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544763" y="3338513"/>
            <a:ext cx="46085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81488" y="2816225"/>
            <a:ext cx="15128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Мантия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563938" y="3870325"/>
            <a:ext cx="358933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776663" y="3416300"/>
            <a:ext cx="25225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000000"/>
                </a:solidFill>
                <a:latin typeface="Segoe UI" pitchFamily="34" charset="0"/>
                <a:cs typeface="Segoe UI" pitchFamily="34" charset="0"/>
              </a:rPr>
              <a:t>Земная кора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476376" y="411956"/>
            <a:ext cx="6399213" cy="50958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Земная кора</a:t>
            </a:r>
            <a:endParaRPr lang="ru-RU" alt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9" name="Прямоугольник 4"/>
          <p:cNvSpPr>
            <a:spLocks noChangeArrowheads="1"/>
          </p:cNvSpPr>
          <p:nvPr/>
        </p:nvSpPr>
        <p:spPr bwMode="auto">
          <a:xfrm>
            <a:off x="714375" y="857251"/>
            <a:ext cx="800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Используя текст учебника с. 45,  и слайд «Строение земной коры» заполните таблицу.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42938" y="1707656"/>
          <a:ext cx="8143932" cy="280830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14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4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4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Вид земной коры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Толщина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Состав (слои)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океаническая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материковая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5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" descr="C:\Users\DNA User\Desktop\над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79" y="0"/>
            <a:ext cx="915237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1" b="99133" l="5165" r="99011">
                        <a14:backgroundMark x1="6264" y1="40195" x2="53407" y2="98808"/>
                        <a14:backgroundMark x1="60989" y1="97616" x2="97802" y2="40520"/>
                        <a14:backgroundMark x1="78791" y1="77248" x2="78791" y2="77248"/>
                        <a14:backgroundMark x1="79560" y1="76923" x2="96593" y2="57746"/>
                        <a14:backgroundMark x1="83956" y1="67172" x2="97473" y2="43662"/>
                        <a14:backgroundMark x1="98022" y1="42904" x2="99011" y2="41170"/>
                        <a14:backgroundMark x1="97802" y1="41712" x2="99780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22745" r="20478" b="28446"/>
          <a:stretch/>
        </p:blipFill>
        <p:spPr>
          <a:xfrm>
            <a:off x="0" y="0"/>
            <a:ext cx="9146445" cy="5143500"/>
          </a:xfrm>
          <a:prstGeom prst="rect">
            <a:avLst/>
          </a:prstGeom>
        </p:spPr>
      </p:pic>
      <p:pic>
        <p:nvPicPr>
          <p:cNvPr id="23" name="Picture 4" descr="http://www.cs.cmu.edu/~adg/images/minerals/f/sylvinite_s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778" l="7083" r="94167">
                        <a14:foregroundMark x1="31250" y1="22222" x2="25000" y2="28333"/>
                        <a14:foregroundMark x1="26667" y1="28333" x2="15833" y2="38333"/>
                        <a14:foregroundMark x1="74583" y1="89444" x2="75833" y2="92222"/>
                        <a14:foregroundMark x1="62500" y1="90000" x2="61667" y2="92222"/>
                        <a14:foregroundMark x1="92500" y1="40556" x2="86250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91" y="156043"/>
            <a:ext cx="1876793" cy="140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Гранитная плитка - решение проблемы обустройства надгробий -…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035" y="1150208"/>
            <a:ext cx="1553816" cy="155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ecosystema.ru/08nature/min/2_5_1_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1250" y1="58621" x2="15500" y2="75517"/>
                        <a14:backgroundMark x1="74000" y1="83448" x2="59750" y2="9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863" y="3224688"/>
            <a:ext cx="1733051" cy="125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04633"/>
            <a:ext cx="1621506" cy="1132108"/>
          </a:xfrm>
          <a:prstGeom prst="rect">
            <a:avLst/>
          </a:prstGeom>
        </p:spPr>
      </p:pic>
      <p:pic>
        <p:nvPicPr>
          <p:cNvPr id="19" name="Picture 9" descr="http://4.bp.blogspot.com/-XyIUl2W3C0g/TtdXpdjtIlI/AAAAAAAAAM8/niKecb5Qfio/s1600/gabbro-38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04" b="95439" l="10000" r="90000">
                        <a14:foregroundMark x1="76579" y1="7719" x2="78421" y2="8421"/>
                        <a14:foregroundMark x1="80789" y1="18246" x2="82632" y2="23158"/>
                        <a14:foregroundMark x1="83158" y1="42105" x2="77368" y2="8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979" y="2355726"/>
            <a:ext cx="1838915" cy="128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3297380" y="-46182"/>
            <a:ext cx="5846619" cy="674255"/>
          </a:xfrm>
          <a:custGeom>
            <a:avLst/>
            <a:gdLst>
              <a:gd name="connsiteX0" fmla="*/ 0 w 5781964"/>
              <a:gd name="connsiteY0" fmla="*/ 0 h 628073"/>
              <a:gd name="connsiteX1" fmla="*/ 120073 w 5781964"/>
              <a:gd name="connsiteY1" fmla="*/ 120073 h 628073"/>
              <a:gd name="connsiteX2" fmla="*/ 443346 w 5781964"/>
              <a:gd name="connsiteY2" fmla="*/ 230909 h 628073"/>
              <a:gd name="connsiteX3" fmla="*/ 674255 w 5781964"/>
              <a:gd name="connsiteY3" fmla="*/ 323273 h 628073"/>
              <a:gd name="connsiteX4" fmla="*/ 1071419 w 5781964"/>
              <a:gd name="connsiteY4" fmla="*/ 397164 h 628073"/>
              <a:gd name="connsiteX5" fmla="*/ 1847273 w 5781964"/>
              <a:gd name="connsiteY5" fmla="*/ 387927 h 628073"/>
              <a:gd name="connsiteX6" fmla="*/ 2364509 w 5781964"/>
              <a:gd name="connsiteY6" fmla="*/ 406400 h 628073"/>
              <a:gd name="connsiteX7" fmla="*/ 2890982 w 5781964"/>
              <a:gd name="connsiteY7" fmla="*/ 471055 h 628073"/>
              <a:gd name="connsiteX8" fmla="*/ 3823855 w 5781964"/>
              <a:gd name="connsiteY8" fmla="*/ 554182 h 628073"/>
              <a:gd name="connsiteX9" fmla="*/ 4572000 w 5781964"/>
              <a:gd name="connsiteY9" fmla="*/ 572655 h 628073"/>
              <a:gd name="connsiteX10" fmla="*/ 5070764 w 5781964"/>
              <a:gd name="connsiteY10" fmla="*/ 581891 h 628073"/>
              <a:gd name="connsiteX11" fmla="*/ 5458691 w 5781964"/>
              <a:gd name="connsiteY11" fmla="*/ 600364 h 628073"/>
              <a:gd name="connsiteX12" fmla="*/ 5781964 w 5781964"/>
              <a:gd name="connsiteY12" fmla="*/ 628073 h 628073"/>
              <a:gd name="connsiteX13" fmla="*/ 5781964 w 5781964"/>
              <a:gd name="connsiteY13" fmla="*/ 628073 h 628073"/>
              <a:gd name="connsiteX0" fmla="*/ 0 w 5781964"/>
              <a:gd name="connsiteY0" fmla="*/ 0 h 628073"/>
              <a:gd name="connsiteX1" fmla="*/ 120073 w 5781964"/>
              <a:gd name="connsiteY1" fmla="*/ 129309 h 628073"/>
              <a:gd name="connsiteX2" fmla="*/ 443346 w 5781964"/>
              <a:gd name="connsiteY2" fmla="*/ 230909 h 628073"/>
              <a:gd name="connsiteX3" fmla="*/ 674255 w 5781964"/>
              <a:gd name="connsiteY3" fmla="*/ 323273 h 628073"/>
              <a:gd name="connsiteX4" fmla="*/ 1071419 w 5781964"/>
              <a:gd name="connsiteY4" fmla="*/ 397164 h 628073"/>
              <a:gd name="connsiteX5" fmla="*/ 1847273 w 5781964"/>
              <a:gd name="connsiteY5" fmla="*/ 387927 h 628073"/>
              <a:gd name="connsiteX6" fmla="*/ 2364509 w 5781964"/>
              <a:gd name="connsiteY6" fmla="*/ 406400 h 628073"/>
              <a:gd name="connsiteX7" fmla="*/ 2890982 w 5781964"/>
              <a:gd name="connsiteY7" fmla="*/ 471055 h 628073"/>
              <a:gd name="connsiteX8" fmla="*/ 3823855 w 5781964"/>
              <a:gd name="connsiteY8" fmla="*/ 554182 h 628073"/>
              <a:gd name="connsiteX9" fmla="*/ 4572000 w 5781964"/>
              <a:gd name="connsiteY9" fmla="*/ 572655 h 628073"/>
              <a:gd name="connsiteX10" fmla="*/ 5070764 w 5781964"/>
              <a:gd name="connsiteY10" fmla="*/ 581891 h 628073"/>
              <a:gd name="connsiteX11" fmla="*/ 5458691 w 5781964"/>
              <a:gd name="connsiteY11" fmla="*/ 600364 h 628073"/>
              <a:gd name="connsiteX12" fmla="*/ 5781964 w 5781964"/>
              <a:gd name="connsiteY12" fmla="*/ 628073 h 628073"/>
              <a:gd name="connsiteX13" fmla="*/ 5781964 w 5781964"/>
              <a:gd name="connsiteY13" fmla="*/ 628073 h 628073"/>
              <a:gd name="connsiteX0" fmla="*/ 0 w 5781964"/>
              <a:gd name="connsiteY0" fmla="*/ 0 h 628073"/>
              <a:gd name="connsiteX1" fmla="*/ 157018 w 5781964"/>
              <a:gd name="connsiteY1" fmla="*/ 138545 h 628073"/>
              <a:gd name="connsiteX2" fmla="*/ 443346 w 5781964"/>
              <a:gd name="connsiteY2" fmla="*/ 230909 h 628073"/>
              <a:gd name="connsiteX3" fmla="*/ 674255 w 5781964"/>
              <a:gd name="connsiteY3" fmla="*/ 323273 h 628073"/>
              <a:gd name="connsiteX4" fmla="*/ 1071419 w 5781964"/>
              <a:gd name="connsiteY4" fmla="*/ 397164 h 628073"/>
              <a:gd name="connsiteX5" fmla="*/ 1847273 w 5781964"/>
              <a:gd name="connsiteY5" fmla="*/ 387927 h 628073"/>
              <a:gd name="connsiteX6" fmla="*/ 2364509 w 5781964"/>
              <a:gd name="connsiteY6" fmla="*/ 406400 h 628073"/>
              <a:gd name="connsiteX7" fmla="*/ 2890982 w 5781964"/>
              <a:gd name="connsiteY7" fmla="*/ 471055 h 628073"/>
              <a:gd name="connsiteX8" fmla="*/ 3823855 w 5781964"/>
              <a:gd name="connsiteY8" fmla="*/ 554182 h 628073"/>
              <a:gd name="connsiteX9" fmla="*/ 4572000 w 5781964"/>
              <a:gd name="connsiteY9" fmla="*/ 572655 h 628073"/>
              <a:gd name="connsiteX10" fmla="*/ 5070764 w 5781964"/>
              <a:gd name="connsiteY10" fmla="*/ 581891 h 628073"/>
              <a:gd name="connsiteX11" fmla="*/ 5458691 w 5781964"/>
              <a:gd name="connsiteY11" fmla="*/ 600364 h 628073"/>
              <a:gd name="connsiteX12" fmla="*/ 5781964 w 5781964"/>
              <a:gd name="connsiteY12" fmla="*/ 628073 h 628073"/>
              <a:gd name="connsiteX13" fmla="*/ 5781964 w 5781964"/>
              <a:gd name="connsiteY13" fmla="*/ 628073 h 628073"/>
              <a:gd name="connsiteX0" fmla="*/ 0 w 5846619"/>
              <a:gd name="connsiteY0" fmla="*/ 0 h 674255"/>
              <a:gd name="connsiteX1" fmla="*/ 221673 w 5846619"/>
              <a:gd name="connsiteY1" fmla="*/ 184727 h 674255"/>
              <a:gd name="connsiteX2" fmla="*/ 508001 w 5846619"/>
              <a:gd name="connsiteY2" fmla="*/ 277091 h 674255"/>
              <a:gd name="connsiteX3" fmla="*/ 738910 w 5846619"/>
              <a:gd name="connsiteY3" fmla="*/ 369455 h 674255"/>
              <a:gd name="connsiteX4" fmla="*/ 1136074 w 5846619"/>
              <a:gd name="connsiteY4" fmla="*/ 443346 h 674255"/>
              <a:gd name="connsiteX5" fmla="*/ 1911928 w 5846619"/>
              <a:gd name="connsiteY5" fmla="*/ 434109 h 674255"/>
              <a:gd name="connsiteX6" fmla="*/ 2429164 w 5846619"/>
              <a:gd name="connsiteY6" fmla="*/ 452582 h 674255"/>
              <a:gd name="connsiteX7" fmla="*/ 2955637 w 5846619"/>
              <a:gd name="connsiteY7" fmla="*/ 517237 h 674255"/>
              <a:gd name="connsiteX8" fmla="*/ 3888510 w 5846619"/>
              <a:gd name="connsiteY8" fmla="*/ 600364 h 674255"/>
              <a:gd name="connsiteX9" fmla="*/ 4636655 w 5846619"/>
              <a:gd name="connsiteY9" fmla="*/ 618837 h 674255"/>
              <a:gd name="connsiteX10" fmla="*/ 5135419 w 5846619"/>
              <a:gd name="connsiteY10" fmla="*/ 628073 h 674255"/>
              <a:gd name="connsiteX11" fmla="*/ 5523346 w 5846619"/>
              <a:gd name="connsiteY11" fmla="*/ 646546 h 674255"/>
              <a:gd name="connsiteX12" fmla="*/ 5846619 w 5846619"/>
              <a:gd name="connsiteY12" fmla="*/ 674255 h 674255"/>
              <a:gd name="connsiteX13" fmla="*/ 5846619 w 5846619"/>
              <a:gd name="connsiteY13" fmla="*/ 674255 h 67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46619" h="674255">
                <a:moveTo>
                  <a:pt x="0" y="0"/>
                </a:moveTo>
                <a:cubicBezTo>
                  <a:pt x="23091" y="40794"/>
                  <a:pt x="137006" y="138545"/>
                  <a:pt x="221673" y="184727"/>
                </a:cubicBezTo>
                <a:cubicBezTo>
                  <a:pt x="306340" y="230909"/>
                  <a:pt x="421795" y="246303"/>
                  <a:pt x="508001" y="277091"/>
                </a:cubicBezTo>
                <a:cubicBezTo>
                  <a:pt x="594207" y="307879"/>
                  <a:pt x="634231" y="341746"/>
                  <a:pt x="738910" y="369455"/>
                </a:cubicBezTo>
                <a:cubicBezTo>
                  <a:pt x="843589" y="397164"/>
                  <a:pt x="940571" y="432570"/>
                  <a:pt x="1136074" y="443346"/>
                </a:cubicBezTo>
                <a:cubicBezTo>
                  <a:pt x="1331577" y="454122"/>
                  <a:pt x="1696413" y="432570"/>
                  <a:pt x="1911928" y="434109"/>
                </a:cubicBezTo>
                <a:cubicBezTo>
                  <a:pt x="2127443" y="435648"/>
                  <a:pt x="2255213" y="438727"/>
                  <a:pt x="2429164" y="452582"/>
                </a:cubicBezTo>
                <a:cubicBezTo>
                  <a:pt x="2603116" y="466437"/>
                  <a:pt x="2712413" y="492607"/>
                  <a:pt x="2955637" y="517237"/>
                </a:cubicBezTo>
                <a:cubicBezTo>
                  <a:pt x="3198861" y="541867"/>
                  <a:pt x="3608340" y="583431"/>
                  <a:pt x="3888510" y="600364"/>
                </a:cubicBezTo>
                <a:cubicBezTo>
                  <a:pt x="4168680" y="617297"/>
                  <a:pt x="4636655" y="618837"/>
                  <a:pt x="4636655" y="618837"/>
                </a:cubicBezTo>
                <a:lnTo>
                  <a:pt x="5135419" y="628073"/>
                </a:lnTo>
                <a:cubicBezTo>
                  <a:pt x="5283201" y="632691"/>
                  <a:pt x="5404813" y="638849"/>
                  <a:pt x="5523346" y="646546"/>
                </a:cubicBezTo>
                <a:cubicBezTo>
                  <a:pt x="5641879" y="654243"/>
                  <a:pt x="5846619" y="674255"/>
                  <a:pt x="5846619" y="674255"/>
                </a:cubicBezTo>
                <a:lnTo>
                  <a:pt x="5846619" y="67425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14" descr="http://www.ecosystema.ru/08nature/min/2_5_2_1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2" b="93151" l="100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1028">
            <a:off x="2801431" y="75339"/>
            <a:ext cx="1541979" cy="95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887931" y="42178"/>
            <a:ext cx="134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Океан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00192" y="2774844"/>
            <a:ext cx="145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Габбро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41225" y="3538020"/>
            <a:ext cx="145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Базальт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74833" y="364812"/>
            <a:ext cx="12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Известняк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23774" y="487733"/>
            <a:ext cx="1289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Калийная</a:t>
            </a:r>
          </a:p>
          <a:p>
            <a:pPr algn="ctr"/>
            <a:r>
              <a:rPr lang="ru-RU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соль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27784" y="1770370"/>
            <a:ext cx="12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Гранит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60032" y="185167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Диорит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5637053" y="1546874"/>
            <a:ext cx="3597842" cy="387304"/>
          </a:xfrm>
          <a:custGeom>
            <a:avLst/>
            <a:gdLst>
              <a:gd name="connsiteX0" fmla="*/ 3506947 w 3600562"/>
              <a:gd name="connsiteY0" fmla="*/ 124908 h 392189"/>
              <a:gd name="connsiteX1" fmla="*/ 2361638 w 3600562"/>
              <a:gd name="connsiteY1" fmla="*/ 87962 h 392189"/>
              <a:gd name="connsiteX2" fmla="*/ 1253274 w 3600562"/>
              <a:gd name="connsiteY2" fmla="*/ 23308 h 392189"/>
              <a:gd name="connsiteX3" fmla="*/ 671383 w 3600562"/>
              <a:gd name="connsiteY3" fmla="*/ 14071 h 392189"/>
              <a:gd name="connsiteX4" fmla="*/ 6365 w 3600562"/>
              <a:gd name="connsiteY4" fmla="*/ 4835 h 392189"/>
              <a:gd name="connsiteX5" fmla="*/ 348111 w 3600562"/>
              <a:gd name="connsiteY5" fmla="*/ 97199 h 392189"/>
              <a:gd name="connsiteX6" fmla="*/ 560547 w 3600562"/>
              <a:gd name="connsiteY6" fmla="*/ 115671 h 392189"/>
              <a:gd name="connsiteX7" fmla="*/ 736038 w 3600562"/>
              <a:gd name="connsiteY7" fmla="*/ 161853 h 392189"/>
              <a:gd name="connsiteX8" fmla="*/ 930002 w 3600562"/>
              <a:gd name="connsiteY8" fmla="*/ 235744 h 392189"/>
              <a:gd name="connsiteX9" fmla="*/ 1225565 w 3600562"/>
              <a:gd name="connsiteY9" fmla="*/ 291162 h 392189"/>
              <a:gd name="connsiteX10" fmla="*/ 1447238 w 3600562"/>
              <a:gd name="connsiteY10" fmla="*/ 272690 h 392189"/>
              <a:gd name="connsiteX11" fmla="*/ 1641202 w 3600562"/>
              <a:gd name="connsiteY11" fmla="*/ 328108 h 392189"/>
              <a:gd name="connsiteX12" fmla="*/ 2435529 w 3600562"/>
              <a:gd name="connsiteY12" fmla="*/ 328108 h 392189"/>
              <a:gd name="connsiteX13" fmla="*/ 3008183 w 3600562"/>
              <a:gd name="connsiteY13" fmla="*/ 328108 h 392189"/>
              <a:gd name="connsiteX14" fmla="*/ 3377638 w 3600562"/>
              <a:gd name="connsiteY14" fmla="*/ 383526 h 392189"/>
              <a:gd name="connsiteX15" fmla="*/ 3516183 w 3600562"/>
              <a:gd name="connsiteY15" fmla="*/ 365053 h 392189"/>
              <a:gd name="connsiteX16" fmla="*/ 3506947 w 3600562"/>
              <a:gd name="connsiteY16" fmla="*/ 124908 h 392189"/>
              <a:gd name="connsiteX0" fmla="*/ 3506947 w 3597842"/>
              <a:gd name="connsiteY0" fmla="*/ 124908 h 387304"/>
              <a:gd name="connsiteX1" fmla="*/ 2361638 w 3597842"/>
              <a:gd name="connsiteY1" fmla="*/ 87962 h 387304"/>
              <a:gd name="connsiteX2" fmla="*/ 1253274 w 3597842"/>
              <a:gd name="connsiteY2" fmla="*/ 23308 h 387304"/>
              <a:gd name="connsiteX3" fmla="*/ 671383 w 3597842"/>
              <a:gd name="connsiteY3" fmla="*/ 14071 h 387304"/>
              <a:gd name="connsiteX4" fmla="*/ 6365 w 3597842"/>
              <a:gd name="connsiteY4" fmla="*/ 4835 h 387304"/>
              <a:gd name="connsiteX5" fmla="*/ 348111 w 3597842"/>
              <a:gd name="connsiteY5" fmla="*/ 97199 h 387304"/>
              <a:gd name="connsiteX6" fmla="*/ 560547 w 3597842"/>
              <a:gd name="connsiteY6" fmla="*/ 115671 h 387304"/>
              <a:gd name="connsiteX7" fmla="*/ 736038 w 3597842"/>
              <a:gd name="connsiteY7" fmla="*/ 161853 h 387304"/>
              <a:gd name="connsiteX8" fmla="*/ 930002 w 3597842"/>
              <a:gd name="connsiteY8" fmla="*/ 235744 h 387304"/>
              <a:gd name="connsiteX9" fmla="*/ 1225565 w 3597842"/>
              <a:gd name="connsiteY9" fmla="*/ 291162 h 387304"/>
              <a:gd name="connsiteX10" fmla="*/ 1447238 w 3597842"/>
              <a:gd name="connsiteY10" fmla="*/ 272690 h 387304"/>
              <a:gd name="connsiteX11" fmla="*/ 1641202 w 3597842"/>
              <a:gd name="connsiteY11" fmla="*/ 328108 h 387304"/>
              <a:gd name="connsiteX12" fmla="*/ 2435529 w 3597842"/>
              <a:gd name="connsiteY12" fmla="*/ 328108 h 387304"/>
              <a:gd name="connsiteX13" fmla="*/ 3008183 w 3597842"/>
              <a:gd name="connsiteY13" fmla="*/ 328108 h 387304"/>
              <a:gd name="connsiteX14" fmla="*/ 3377638 w 3597842"/>
              <a:gd name="connsiteY14" fmla="*/ 383526 h 387304"/>
              <a:gd name="connsiteX15" fmla="*/ 3516183 w 3597842"/>
              <a:gd name="connsiteY15" fmla="*/ 365053 h 387304"/>
              <a:gd name="connsiteX16" fmla="*/ 3525420 w 3597842"/>
              <a:gd name="connsiteY16" fmla="*/ 226508 h 387304"/>
              <a:gd name="connsiteX17" fmla="*/ 3506947 w 3597842"/>
              <a:gd name="connsiteY17" fmla="*/ 124908 h 38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97842" h="387304">
                <a:moveTo>
                  <a:pt x="3506947" y="124908"/>
                </a:moveTo>
                <a:cubicBezTo>
                  <a:pt x="3312983" y="101817"/>
                  <a:pt x="2737250" y="104895"/>
                  <a:pt x="2361638" y="87962"/>
                </a:cubicBezTo>
                <a:cubicBezTo>
                  <a:pt x="1986026" y="71029"/>
                  <a:pt x="1534983" y="35623"/>
                  <a:pt x="1253274" y="23308"/>
                </a:cubicBezTo>
                <a:cubicBezTo>
                  <a:pt x="971565" y="10993"/>
                  <a:pt x="671383" y="14071"/>
                  <a:pt x="671383" y="14071"/>
                </a:cubicBezTo>
                <a:cubicBezTo>
                  <a:pt x="463565" y="10992"/>
                  <a:pt x="60244" y="-9020"/>
                  <a:pt x="6365" y="4835"/>
                </a:cubicBezTo>
                <a:cubicBezTo>
                  <a:pt x="-47514" y="18690"/>
                  <a:pt x="255747" y="78726"/>
                  <a:pt x="348111" y="97199"/>
                </a:cubicBezTo>
                <a:cubicBezTo>
                  <a:pt x="440475" y="115672"/>
                  <a:pt x="495892" y="104895"/>
                  <a:pt x="560547" y="115671"/>
                </a:cubicBezTo>
                <a:cubicBezTo>
                  <a:pt x="625202" y="126447"/>
                  <a:pt x="674462" y="141841"/>
                  <a:pt x="736038" y="161853"/>
                </a:cubicBezTo>
                <a:cubicBezTo>
                  <a:pt x="797614" y="181865"/>
                  <a:pt x="848414" y="214192"/>
                  <a:pt x="930002" y="235744"/>
                </a:cubicBezTo>
                <a:cubicBezTo>
                  <a:pt x="1011590" y="257296"/>
                  <a:pt x="1139359" y="285004"/>
                  <a:pt x="1225565" y="291162"/>
                </a:cubicBezTo>
                <a:cubicBezTo>
                  <a:pt x="1311771" y="297320"/>
                  <a:pt x="1377965" y="266532"/>
                  <a:pt x="1447238" y="272690"/>
                </a:cubicBezTo>
                <a:cubicBezTo>
                  <a:pt x="1516511" y="278848"/>
                  <a:pt x="1476487" y="318872"/>
                  <a:pt x="1641202" y="328108"/>
                </a:cubicBezTo>
                <a:cubicBezTo>
                  <a:pt x="1805917" y="337344"/>
                  <a:pt x="2435529" y="328108"/>
                  <a:pt x="2435529" y="328108"/>
                </a:cubicBezTo>
                <a:cubicBezTo>
                  <a:pt x="2663359" y="328108"/>
                  <a:pt x="2851165" y="318872"/>
                  <a:pt x="3008183" y="328108"/>
                </a:cubicBezTo>
                <a:cubicBezTo>
                  <a:pt x="3165201" y="337344"/>
                  <a:pt x="3292971" y="377369"/>
                  <a:pt x="3377638" y="383526"/>
                </a:cubicBezTo>
                <a:cubicBezTo>
                  <a:pt x="3462305" y="389683"/>
                  <a:pt x="3491553" y="391223"/>
                  <a:pt x="3516183" y="365053"/>
                </a:cubicBezTo>
                <a:cubicBezTo>
                  <a:pt x="3540813" y="338883"/>
                  <a:pt x="3526959" y="266532"/>
                  <a:pt x="3525420" y="226508"/>
                </a:cubicBezTo>
                <a:cubicBezTo>
                  <a:pt x="3523881" y="186484"/>
                  <a:pt x="3700911" y="147999"/>
                  <a:pt x="3506947" y="124908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092280" y="156363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Нефть</a:t>
            </a:r>
          </a:p>
        </p:txBody>
      </p:sp>
      <p:pic>
        <p:nvPicPr>
          <p:cNvPr id="29" name="Picture 18" descr="http://b-3.su/images/cms/thumbs/8a9148cb70fc2bae1f9dd671af6cbe6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9894" l="6667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" y="1414976"/>
            <a:ext cx="172359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05483" y="1558992"/>
            <a:ext cx="1289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Каменный уголь</a:t>
            </a:r>
          </a:p>
        </p:txBody>
      </p:sp>
      <p:pic>
        <p:nvPicPr>
          <p:cNvPr id="32" name="Picture 4" descr="Мрамор / Обелиск-1 г. Саратов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5925" r="94973">
                        <a14:foregroundMark x1="23519" y1="75714" x2="27110" y2="78571"/>
                        <a14:foregroundMark x1="29982" y1="78095" x2="29084" y2="80714"/>
                        <a14:foregroundMark x1="31239" y1="78810" x2="30521" y2="79524"/>
                        <a14:foregroundMark x1="31957" y1="79048" x2="33034" y2="7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29389"/>
            <a:ext cx="2088231" cy="15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297609" y="3858602"/>
            <a:ext cx="145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Мрамор</a:t>
            </a:r>
          </a:p>
        </p:txBody>
      </p:sp>
    </p:spTree>
    <p:extLst>
      <p:ext uri="{BB962C8B-B14F-4D97-AF65-F5344CB8AC3E}">
        <p14:creationId xmlns:p14="http://schemas.microsoft.com/office/powerpoint/2010/main" val="93474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tatic.panoramio.com/photos/large/602526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" t="15859" r="6251" b="4846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339502"/>
            <a:ext cx="6654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Методы изучения внутреннего строения Земли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347614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Обнажение горных пород</a:t>
            </a:r>
          </a:p>
        </p:txBody>
      </p:sp>
    </p:spTree>
    <p:extLst>
      <p:ext uri="{BB962C8B-B14F-4D97-AF65-F5344CB8AC3E}">
        <p14:creationId xmlns:p14="http://schemas.microsoft.com/office/powerpoint/2010/main" val="94006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кольская сверхглубокая скважи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8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ртинки по запросу кольский полуостров кар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7494"/>
            <a:ext cx="1929257" cy="111240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33950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Бурение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353933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500189" y="160735"/>
            <a:ext cx="6429375" cy="692944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" name="Содержимое 3" descr="img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039" t="68301" r="5107" b="13784"/>
          <a:stretch>
            <a:fillRect/>
          </a:stretch>
        </p:blipFill>
        <p:spPr>
          <a:xfrm>
            <a:off x="714348" y="3643320"/>
            <a:ext cx="5286412" cy="857256"/>
          </a:xfrm>
          <a:prstGeom prst="round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714375" y="2303860"/>
            <a:ext cx="5214938" cy="8572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1: 100000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4375" y="1071563"/>
            <a:ext cx="5214938" cy="8572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 1 см – 100 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43688" y="1125141"/>
            <a:ext cx="2286000" cy="75009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именованный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60232" y="3651870"/>
            <a:ext cx="2286000" cy="75009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линейный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60232" y="2355726"/>
            <a:ext cx="2286000" cy="75009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численный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" b="25529"/>
          <a:stretch/>
        </p:blipFill>
        <p:spPr>
          <a:xfrm>
            <a:off x="0" y="0"/>
            <a:ext cx="9146446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48351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Кольская сверхглубинная скважина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536" y="1544474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Глубина – 12262 м</a:t>
            </a:r>
          </a:p>
        </p:txBody>
      </p:sp>
    </p:spTree>
    <p:extLst>
      <p:ext uri="{BB962C8B-B14F-4D97-AF65-F5344CB8AC3E}">
        <p14:creationId xmlns:p14="http://schemas.microsoft.com/office/powerpoint/2010/main" val="6882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amarislandsman.com/wp-content/uploads/2014/01/989221c4e2d87e7f8399af4e818efaa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552" y="33950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Вулканические извержения</a:t>
            </a:r>
          </a:p>
        </p:txBody>
      </p:sp>
    </p:spTree>
    <p:extLst>
      <p:ext uri="{BB962C8B-B14F-4D97-AF65-F5344CB8AC3E}">
        <p14:creationId xmlns:p14="http://schemas.microsoft.com/office/powerpoint/2010/main" val="97777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7" t="15244" r="86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552" y="33950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Фотографии со спутников</a:t>
            </a:r>
          </a:p>
        </p:txBody>
      </p:sp>
    </p:spTree>
    <p:extLst>
      <p:ext uri="{BB962C8B-B14F-4D97-AF65-F5344CB8AC3E}">
        <p14:creationId xmlns:p14="http://schemas.microsoft.com/office/powerpoint/2010/main" val="182375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>
                <a:solidFill>
                  <a:srgbClr val="C00000"/>
                </a:solidFill>
                <a:latin typeface="+mn-lt"/>
              </a:rPr>
              <a:t>Практикум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1" y="964406"/>
            <a:ext cx="8258175" cy="101798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ЗАДАЧА: </a:t>
            </a:r>
            <a:r>
              <a:rPr lang="ru-RU" sz="2000" dirty="0"/>
              <a:t>Вычислите температуру в шахте, если на поверхности Земли она равна +15° С, а глубина шахты 1000 м. 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000" dirty="0">
              <a:solidFill>
                <a:srgbClr val="0000CC"/>
              </a:solidFill>
            </a:endParaRPr>
          </a:p>
        </p:txBody>
      </p:sp>
      <p:pic>
        <p:nvPicPr>
          <p:cNvPr id="10" name="Picture 2" descr="Картинки по запросу шахта тау-то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923678"/>
            <a:ext cx="433741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ртинки по запросу шахт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/>
        </p:blipFill>
        <p:spPr bwMode="auto">
          <a:xfrm>
            <a:off x="251520" y="1923678"/>
            <a:ext cx="419621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288" y="627536"/>
          <a:ext cx="8353176" cy="388843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403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3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7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147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Найдите соответствие: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Ядро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Толщина слоя 5 - 10 км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Мантия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Температура от  +2000 °С до +5000°С, состояние твердое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Материковая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земная кора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В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Температура +2000 °С, состояние вязкое, ближе к твердому, состоит из двух слоев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7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Земная кора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океанического типа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Г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Состоит из гранита, базальта и осадочных пород.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78" marR="68578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67" name="Заголовок 4"/>
          <p:cNvSpPr>
            <a:spLocks noGrp="1"/>
          </p:cNvSpPr>
          <p:nvPr>
            <p:ph type="title"/>
          </p:nvPr>
        </p:nvSpPr>
        <p:spPr>
          <a:xfrm>
            <a:off x="5364088" y="4587974"/>
            <a:ext cx="2449512" cy="32027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rgbClr val="C00000"/>
                </a:solidFill>
                <a:latin typeface="+mn-lt"/>
              </a:rPr>
              <a:t>Ответ: 1Б, 2В, 3Г, 4А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C3146F3C-D92E-4CC8-9A00-D05213479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738" y="411957"/>
            <a:ext cx="5486400" cy="75604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</a:rPr>
              <a:t>Список использованной литературы: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3011" name="Объект 2">
            <a:extLst>
              <a:ext uri="{FF2B5EF4-FFF2-40B4-BE49-F238E27FC236}">
                <a16:creationId xmlns:a16="http://schemas.microsoft.com/office/drawing/2014/main" id="{FD1DD54E-9815-4207-A75C-F124CBBBE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168004"/>
            <a:ext cx="6269831" cy="3519488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1350" dirty="0"/>
              <a:t> </a:t>
            </a:r>
            <a:r>
              <a:rPr lang="ru-RU" altLang="ru-RU" sz="1350" b="1" dirty="0"/>
              <a:t>Список использованной литературы:</a:t>
            </a:r>
            <a:endParaRPr lang="ru-RU" altLang="ru-RU" sz="1350" dirty="0"/>
          </a:p>
          <a:p>
            <a:r>
              <a:rPr lang="ru-RU" altLang="ru-RU" sz="1350" dirty="0"/>
              <a:t>1.</a:t>
            </a:r>
            <a:r>
              <a:rPr lang="ru-RU" sz="1400" i="1" dirty="0"/>
              <a:t> </a:t>
            </a:r>
            <a:r>
              <a:rPr lang="ru-RU" sz="1400" dirty="0"/>
              <a:t>Учебник </a:t>
            </a:r>
            <a:r>
              <a:rPr lang="en-US" sz="1400" dirty="0"/>
              <a:t>6 </a:t>
            </a:r>
            <a:r>
              <a:rPr lang="ru-RU" sz="1400" dirty="0"/>
              <a:t>класс «География. Начальный курс» Т.П. Герасимова, Н.П. </a:t>
            </a:r>
            <a:r>
              <a:rPr lang="ru-RU" sz="1400" dirty="0" err="1"/>
              <a:t>Неклюкова</a:t>
            </a:r>
            <a:endParaRPr lang="ru-RU" sz="1400" dirty="0"/>
          </a:p>
          <a:p>
            <a:pPr eaLnBrk="1" hangingPunct="1"/>
            <a:r>
              <a:rPr lang="ru-RU" altLang="ru-RU" sz="1350" dirty="0"/>
              <a:t>2.Федеральный государственный образовательный стандарт основного общего образования </a:t>
            </a:r>
            <a:r>
              <a:rPr lang="ru-RU" altLang="ru-RU" sz="1350" u="sng" dirty="0">
                <a:hlinkClick r:id="rId2"/>
              </a:rPr>
              <a:t>http://xn--80abucjiibhv9a.xn--p1ai/%D0%B4%D0%BE%D0%BA%D1%83%D0%BC%D0%B5%D0%BD%D1%82%D1%8B/938</a:t>
            </a:r>
            <a:endParaRPr lang="ru-RU" altLang="ru-RU" sz="1350" u="sng" dirty="0"/>
          </a:p>
          <a:p>
            <a:r>
              <a:rPr lang="ru-RU" sz="1400" dirty="0"/>
              <a:t>3. Программы основного общего образования по географии. 5—9 классы авторы И.И. Баринова, В.П. Дронов, И.В. </a:t>
            </a:r>
            <a:r>
              <a:rPr lang="ru-RU" sz="1400" dirty="0" err="1"/>
              <a:t>Душина</a:t>
            </a:r>
            <a:r>
              <a:rPr lang="ru-RU" sz="1400" dirty="0"/>
              <a:t>, В.И. Сиротин, издательство Дрофа. 2012 г.</a:t>
            </a:r>
          </a:p>
          <a:p>
            <a:r>
              <a:rPr lang="ru-RU" sz="1400" dirty="0"/>
              <a:t>4. </a:t>
            </a:r>
            <a:r>
              <a:rPr lang="ru-RU" altLang="ru-RU" sz="1350" dirty="0"/>
              <a:t>Сайты  </a:t>
            </a:r>
            <a:r>
              <a:rPr lang="en-US" altLang="ru-RU" sz="1350" dirty="0"/>
              <a:t>infourok.ru</a:t>
            </a:r>
            <a:r>
              <a:rPr lang="ru-RU" altLang="ru-RU" sz="1350" dirty="0"/>
              <a:t>, </a:t>
            </a:r>
            <a:r>
              <a:rPr lang="en-US" altLang="ru-RU" sz="1350" dirty="0"/>
              <a:t>videouroki.net</a:t>
            </a:r>
            <a:endParaRPr lang="ru-RU" altLang="ru-RU" sz="13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50826" y="411956"/>
            <a:ext cx="7929563" cy="8096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Разгадайте ребус, </a:t>
            </a:r>
            <a:br>
              <a:rPr lang="ru-RU" altLang="ru-RU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altLang="ru-RU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назовите спрятанную земную оболочку</a:t>
            </a:r>
          </a:p>
        </p:txBody>
      </p:sp>
      <p:pic>
        <p:nvPicPr>
          <p:cNvPr id="4099" name="Picture 4" descr="D:\С ПК 13 марта\Всё перебрала 2011\Педагогические конкурсы\2011 2012гг\Фестиваль 1 Сентября 2011 2012\Литосфера\Рисунки\Рисунок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1" y="1815704"/>
            <a:ext cx="5051425" cy="248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:\ТАНЯ2\УРОКИ\ДИСКИ\Г-6\Picts\p15_4_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601" y="189310"/>
            <a:ext cx="3286125" cy="1847850"/>
          </a:xfrm>
          <a:prstGeom prst="rect">
            <a:avLst/>
          </a:prstGeom>
          <a:noFill/>
          <a:ln w="9525">
            <a:solidFill>
              <a:srgbClr val="FF7C80"/>
            </a:solidFill>
            <a:miter lim="800000"/>
            <a:headEnd/>
            <a:tailEnd/>
          </a:ln>
        </p:spPr>
      </p:pic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75606"/>
            <a:ext cx="8543800" cy="286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3"/>
            <a:ext cx="9144000" cy="52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031432" y="1275606"/>
            <a:ext cx="4573016" cy="2383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rgbClr val="C00000"/>
                </a:solidFill>
                <a:latin typeface="Arial" pitchFamily="34" charset="0"/>
                <a:ea typeface="Roboto Slab" pitchFamily="2" charset="0"/>
                <a:cs typeface="Arial" pitchFamily="34" charset="0"/>
              </a:rPr>
              <a:t>Земля </a:t>
            </a:r>
          </a:p>
          <a:p>
            <a:r>
              <a:rPr lang="ru-RU" sz="4800" b="1" dirty="0">
                <a:solidFill>
                  <a:srgbClr val="C00000"/>
                </a:solidFill>
                <a:latin typeface="Arial" pitchFamily="34" charset="0"/>
                <a:ea typeface="Roboto Slab" pitchFamily="2" charset="0"/>
                <a:cs typeface="Arial" pitchFamily="34" charset="0"/>
              </a:rPr>
              <a:t>и её внутреннее строение</a:t>
            </a:r>
          </a:p>
        </p:txBody>
      </p:sp>
      <p:pic>
        <p:nvPicPr>
          <p:cNvPr id="4" name="Picture 2" descr="C:\Users\Андрей\Downloads\shutterstock_14333075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555526"/>
            <a:ext cx="396044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2657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7494"/>
            <a:ext cx="6589712" cy="96083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урока:</a:t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15566"/>
            <a:ext cx="8001000" cy="3415903"/>
          </a:xfrm>
        </p:spPr>
        <p:txBody>
          <a:bodyPr>
            <a:normAutofit fontScale="92500" lnSpcReduction="20000"/>
          </a:bodyPr>
          <a:lstStyle/>
          <a:p>
            <a:pPr marL="548640" indent="-411480" algn="just" eaLnBrk="1" fontAlgn="auto" hangingPunct="1"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сформировать представление о внутреннем строении Земли;</a:t>
            </a:r>
          </a:p>
          <a:p>
            <a:pPr marL="548640" indent="-411480" algn="just" eaLnBrk="1" fontAlgn="auto" hangingPunct="1"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ознакомиться с внутренними слоями: земной корой, мантией и ядром;</a:t>
            </a:r>
          </a:p>
          <a:p>
            <a:pPr marL="548640" indent="-411480" algn="just" eaLnBrk="1" fontAlgn="auto" hangingPunct="1"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сравнить материковую и океаническую земную кору;</a:t>
            </a:r>
          </a:p>
          <a:p>
            <a:pPr marL="548640" indent="-411480" algn="just" eaLnBrk="1" fontAlgn="auto" hangingPunct="1"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научиться высчитывать температуру в шахте на глубине.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179512" y="0"/>
          <a:ext cx="8748464" cy="5596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75529" cy="315178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-131029" y="2307575"/>
            <a:ext cx="7204334" cy="1922860"/>
          </a:xfrm>
          <a:custGeom>
            <a:avLst/>
            <a:gdLst>
              <a:gd name="connsiteX0" fmla="*/ 701633 w 7713590"/>
              <a:gd name="connsiteY0" fmla="*/ 168685 h 1813689"/>
              <a:gd name="connsiteX1" fmla="*/ 1815730 w 7713590"/>
              <a:gd name="connsiteY1" fmla="*/ 137154 h 1813689"/>
              <a:gd name="connsiteX2" fmla="*/ 3928309 w 7713590"/>
              <a:gd name="connsiteY2" fmla="*/ 116133 h 1813689"/>
              <a:gd name="connsiteX3" fmla="*/ 5956805 w 7713590"/>
              <a:gd name="connsiteY3" fmla="*/ 105623 h 1813689"/>
              <a:gd name="connsiteX4" fmla="*/ 7070902 w 7713590"/>
              <a:gd name="connsiteY4" fmla="*/ 74092 h 1813689"/>
              <a:gd name="connsiteX5" fmla="*/ 7228557 w 7713590"/>
              <a:gd name="connsiteY5" fmla="*/ 1188188 h 1813689"/>
              <a:gd name="connsiteX6" fmla="*/ 607040 w 7713590"/>
              <a:gd name="connsiteY6" fmla="*/ 1776767 h 1813689"/>
              <a:gd name="connsiteX7" fmla="*/ 701633 w 7713590"/>
              <a:gd name="connsiteY7" fmla="*/ 168685 h 1813689"/>
              <a:gd name="connsiteX0" fmla="*/ 581584 w 7593541"/>
              <a:gd name="connsiteY0" fmla="*/ 168685 h 1794368"/>
              <a:gd name="connsiteX1" fmla="*/ 1695681 w 7593541"/>
              <a:gd name="connsiteY1" fmla="*/ 137154 h 1794368"/>
              <a:gd name="connsiteX2" fmla="*/ 3808260 w 7593541"/>
              <a:gd name="connsiteY2" fmla="*/ 116133 h 1794368"/>
              <a:gd name="connsiteX3" fmla="*/ 5836756 w 7593541"/>
              <a:gd name="connsiteY3" fmla="*/ 105623 h 1794368"/>
              <a:gd name="connsiteX4" fmla="*/ 6950853 w 7593541"/>
              <a:gd name="connsiteY4" fmla="*/ 74092 h 1794368"/>
              <a:gd name="connsiteX5" fmla="*/ 7108508 w 7593541"/>
              <a:gd name="connsiteY5" fmla="*/ 1188188 h 1794368"/>
              <a:gd name="connsiteX6" fmla="*/ 486991 w 7593541"/>
              <a:gd name="connsiteY6" fmla="*/ 1776767 h 1794368"/>
              <a:gd name="connsiteX7" fmla="*/ 508012 w 7593541"/>
              <a:gd name="connsiteY7" fmla="*/ 1503498 h 1794368"/>
              <a:gd name="connsiteX8" fmla="*/ 581584 w 7593541"/>
              <a:gd name="connsiteY8" fmla="*/ 168685 h 1794368"/>
              <a:gd name="connsiteX0" fmla="*/ 598737 w 7610694"/>
              <a:gd name="connsiteY0" fmla="*/ 168685 h 1776767"/>
              <a:gd name="connsiteX1" fmla="*/ 1712834 w 7610694"/>
              <a:gd name="connsiteY1" fmla="*/ 137154 h 1776767"/>
              <a:gd name="connsiteX2" fmla="*/ 3825413 w 7610694"/>
              <a:gd name="connsiteY2" fmla="*/ 116133 h 1776767"/>
              <a:gd name="connsiteX3" fmla="*/ 5853909 w 7610694"/>
              <a:gd name="connsiteY3" fmla="*/ 105623 h 1776767"/>
              <a:gd name="connsiteX4" fmla="*/ 6968006 w 7610694"/>
              <a:gd name="connsiteY4" fmla="*/ 74092 h 1776767"/>
              <a:gd name="connsiteX5" fmla="*/ 7125661 w 7610694"/>
              <a:gd name="connsiteY5" fmla="*/ 1188188 h 1776767"/>
              <a:gd name="connsiteX6" fmla="*/ 504144 w 7610694"/>
              <a:gd name="connsiteY6" fmla="*/ 1776767 h 1776767"/>
              <a:gd name="connsiteX7" fmla="*/ 598737 w 7610694"/>
              <a:gd name="connsiteY7" fmla="*/ 168685 h 1776767"/>
              <a:gd name="connsiteX0" fmla="*/ 574687 w 7586644"/>
              <a:gd name="connsiteY0" fmla="*/ 168685 h 2196505"/>
              <a:gd name="connsiteX1" fmla="*/ 1688784 w 7586644"/>
              <a:gd name="connsiteY1" fmla="*/ 137154 h 2196505"/>
              <a:gd name="connsiteX2" fmla="*/ 3801363 w 7586644"/>
              <a:gd name="connsiteY2" fmla="*/ 116133 h 2196505"/>
              <a:gd name="connsiteX3" fmla="*/ 5829859 w 7586644"/>
              <a:gd name="connsiteY3" fmla="*/ 105623 h 2196505"/>
              <a:gd name="connsiteX4" fmla="*/ 6943956 w 7586644"/>
              <a:gd name="connsiteY4" fmla="*/ 74092 h 2196505"/>
              <a:gd name="connsiteX5" fmla="*/ 7101611 w 7586644"/>
              <a:gd name="connsiteY5" fmla="*/ 1188188 h 2196505"/>
              <a:gd name="connsiteX6" fmla="*/ 480094 w 7586644"/>
              <a:gd name="connsiteY6" fmla="*/ 1776767 h 2196505"/>
              <a:gd name="connsiteX7" fmla="*/ 522135 w 7586644"/>
              <a:gd name="connsiteY7" fmla="*/ 2113099 h 2196505"/>
              <a:gd name="connsiteX8" fmla="*/ 574687 w 7586644"/>
              <a:gd name="connsiteY8" fmla="*/ 168685 h 2196505"/>
              <a:gd name="connsiteX0" fmla="*/ 598737 w 7610694"/>
              <a:gd name="connsiteY0" fmla="*/ 168685 h 1776767"/>
              <a:gd name="connsiteX1" fmla="*/ 1712834 w 7610694"/>
              <a:gd name="connsiteY1" fmla="*/ 137154 h 1776767"/>
              <a:gd name="connsiteX2" fmla="*/ 3825413 w 7610694"/>
              <a:gd name="connsiteY2" fmla="*/ 116133 h 1776767"/>
              <a:gd name="connsiteX3" fmla="*/ 5853909 w 7610694"/>
              <a:gd name="connsiteY3" fmla="*/ 105623 h 1776767"/>
              <a:gd name="connsiteX4" fmla="*/ 6968006 w 7610694"/>
              <a:gd name="connsiteY4" fmla="*/ 74092 h 1776767"/>
              <a:gd name="connsiteX5" fmla="*/ 7125661 w 7610694"/>
              <a:gd name="connsiteY5" fmla="*/ 1188188 h 1776767"/>
              <a:gd name="connsiteX6" fmla="*/ 504144 w 7610694"/>
              <a:gd name="connsiteY6" fmla="*/ 1776767 h 1776767"/>
              <a:gd name="connsiteX7" fmla="*/ 598737 w 7610694"/>
              <a:gd name="connsiteY7" fmla="*/ 168685 h 1776767"/>
              <a:gd name="connsiteX0" fmla="*/ 574687 w 7586644"/>
              <a:gd name="connsiteY0" fmla="*/ 168685 h 1779631"/>
              <a:gd name="connsiteX1" fmla="*/ 1688784 w 7586644"/>
              <a:gd name="connsiteY1" fmla="*/ 137154 h 1779631"/>
              <a:gd name="connsiteX2" fmla="*/ 3801363 w 7586644"/>
              <a:gd name="connsiteY2" fmla="*/ 116133 h 1779631"/>
              <a:gd name="connsiteX3" fmla="*/ 5829859 w 7586644"/>
              <a:gd name="connsiteY3" fmla="*/ 105623 h 1779631"/>
              <a:gd name="connsiteX4" fmla="*/ 6943956 w 7586644"/>
              <a:gd name="connsiteY4" fmla="*/ 74092 h 1779631"/>
              <a:gd name="connsiteX5" fmla="*/ 7101611 w 7586644"/>
              <a:gd name="connsiteY5" fmla="*/ 1188188 h 1779631"/>
              <a:gd name="connsiteX6" fmla="*/ 480094 w 7586644"/>
              <a:gd name="connsiteY6" fmla="*/ 1776767 h 1779631"/>
              <a:gd name="connsiteX7" fmla="*/ 522135 w 7586644"/>
              <a:gd name="connsiteY7" fmla="*/ 1356355 h 1779631"/>
              <a:gd name="connsiteX8" fmla="*/ 574687 w 7586644"/>
              <a:gd name="connsiteY8" fmla="*/ 168685 h 1779631"/>
              <a:gd name="connsiteX0" fmla="*/ 131030 w 7139873"/>
              <a:gd name="connsiteY0" fmla="*/ 168685 h 1435806"/>
              <a:gd name="connsiteX1" fmla="*/ 1245127 w 7139873"/>
              <a:gd name="connsiteY1" fmla="*/ 137154 h 1435806"/>
              <a:gd name="connsiteX2" fmla="*/ 3357706 w 7139873"/>
              <a:gd name="connsiteY2" fmla="*/ 116133 h 1435806"/>
              <a:gd name="connsiteX3" fmla="*/ 5386202 w 7139873"/>
              <a:gd name="connsiteY3" fmla="*/ 105623 h 1435806"/>
              <a:gd name="connsiteX4" fmla="*/ 6500299 w 7139873"/>
              <a:gd name="connsiteY4" fmla="*/ 74092 h 1435806"/>
              <a:gd name="connsiteX5" fmla="*/ 6657954 w 7139873"/>
              <a:gd name="connsiteY5" fmla="*/ 1188188 h 1435806"/>
              <a:gd name="connsiteX6" fmla="*/ 78478 w 7139873"/>
              <a:gd name="connsiteY6" fmla="*/ 1356355 h 1435806"/>
              <a:gd name="connsiteX7" fmla="*/ 131030 w 7139873"/>
              <a:gd name="connsiteY7" fmla="*/ 168685 h 1435806"/>
              <a:gd name="connsiteX0" fmla="*/ 131030 w 7139873"/>
              <a:gd name="connsiteY0" fmla="*/ 168685 h 1769179"/>
              <a:gd name="connsiteX1" fmla="*/ 1245127 w 7139873"/>
              <a:gd name="connsiteY1" fmla="*/ 137154 h 1769179"/>
              <a:gd name="connsiteX2" fmla="*/ 3357706 w 7139873"/>
              <a:gd name="connsiteY2" fmla="*/ 116133 h 1769179"/>
              <a:gd name="connsiteX3" fmla="*/ 5386202 w 7139873"/>
              <a:gd name="connsiteY3" fmla="*/ 105623 h 1769179"/>
              <a:gd name="connsiteX4" fmla="*/ 6500299 w 7139873"/>
              <a:gd name="connsiteY4" fmla="*/ 74092 h 1769179"/>
              <a:gd name="connsiteX5" fmla="*/ 6657954 w 7139873"/>
              <a:gd name="connsiteY5" fmla="*/ 1188188 h 1769179"/>
              <a:gd name="connsiteX6" fmla="*/ 78478 w 7139873"/>
              <a:gd name="connsiteY6" fmla="*/ 1734728 h 1769179"/>
              <a:gd name="connsiteX7" fmla="*/ 131030 w 7139873"/>
              <a:gd name="connsiteY7" fmla="*/ 168685 h 1769179"/>
              <a:gd name="connsiteX0" fmla="*/ 131030 w 7204334"/>
              <a:gd name="connsiteY0" fmla="*/ 153325 h 1753819"/>
              <a:gd name="connsiteX1" fmla="*/ 1245127 w 7204334"/>
              <a:gd name="connsiteY1" fmla="*/ 121794 h 1753819"/>
              <a:gd name="connsiteX2" fmla="*/ 3357706 w 7204334"/>
              <a:gd name="connsiteY2" fmla="*/ 100773 h 1753819"/>
              <a:gd name="connsiteX3" fmla="*/ 5386202 w 7204334"/>
              <a:gd name="connsiteY3" fmla="*/ 90263 h 1753819"/>
              <a:gd name="connsiteX4" fmla="*/ 6721017 w 7204334"/>
              <a:gd name="connsiteY4" fmla="*/ 77905 h 1753819"/>
              <a:gd name="connsiteX5" fmla="*/ 6657954 w 7204334"/>
              <a:gd name="connsiteY5" fmla="*/ 1172828 h 1753819"/>
              <a:gd name="connsiteX6" fmla="*/ 78478 w 7204334"/>
              <a:gd name="connsiteY6" fmla="*/ 1719368 h 1753819"/>
              <a:gd name="connsiteX7" fmla="*/ 131030 w 7204334"/>
              <a:gd name="connsiteY7" fmla="*/ 153325 h 175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4334" h="1753819">
                <a:moveTo>
                  <a:pt x="131030" y="153325"/>
                </a:moveTo>
                <a:lnTo>
                  <a:pt x="1245127" y="121794"/>
                </a:lnTo>
                <a:lnTo>
                  <a:pt x="3357706" y="100773"/>
                </a:lnTo>
                <a:lnTo>
                  <a:pt x="5386202" y="90263"/>
                </a:lnTo>
                <a:cubicBezTo>
                  <a:pt x="5946754" y="86452"/>
                  <a:pt x="6509058" y="-102522"/>
                  <a:pt x="6721017" y="77905"/>
                </a:cubicBezTo>
                <a:cubicBezTo>
                  <a:pt x="6932976" y="258332"/>
                  <a:pt x="7728258" y="959118"/>
                  <a:pt x="6657954" y="1172828"/>
                </a:cubicBezTo>
                <a:cubicBezTo>
                  <a:pt x="5587651" y="1386539"/>
                  <a:pt x="1166299" y="1889285"/>
                  <a:pt x="78478" y="1719368"/>
                </a:cubicBezTo>
                <a:cubicBezTo>
                  <a:pt x="94243" y="1451354"/>
                  <a:pt x="-138736" y="282953"/>
                  <a:pt x="131030" y="153325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-65166" y="674543"/>
            <a:ext cx="9317686" cy="4476930"/>
          </a:xfrm>
          <a:custGeom>
            <a:avLst/>
            <a:gdLst>
              <a:gd name="connsiteX0" fmla="*/ 683009 w 10496879"/>
              <a:gd name="connsiteY0" fmla="*/ 2799479 h 4768409"/>
              <a:gd name="connsiteX1" fmla="*/ 1953009 w 10496879"/>
              <a:gd name="connsiteY1" fmla="*/ 2738519 h 4768409"/>
              <a:gd name="connsiteX2" fmla="*/ 2928369 w 10496879"/>
              <a:gd name="connsiteY2" fmla="*/ 2078119 h 4768409"/>
              <a:gd name="connsiteX3" fmla="*/ 3710689 w 10496879"/>
              <a:gd name="connsiteY3" fmla="*/ 1956199 h 4768409"/>
              <a:gd name="connsiteX4" fmla="*/ 4127249 w 10496879"/>
              <a:gd name="connsiteY4" fmla="*/ 1722519 h 4768409"/>
              <a:gd name="connsiteX5" fmla="*/ 4523489 w 10496879"/>
              <a:gd name="connsiteY5" fmla="*/ 2108599 h 4768409"/>
              <a:gd name="connsiteX6" fmla="*/ 4706369 w 10496879"/>
              <a:gd name="connsiteY6" fmla="*/ 2454039 h 4768409"/>
              <a:gd name="connsiteX7" fmla="*/ 6189729 w 10496879"/>
              <a:gd name="connsiteY7" fmla="*/ 2758839 h 4768409"/>
              <a:gd name="connsiteX8" fmla="*/ 6941569 w 10496879"/>
              <a:gd name="connsiteY8" fmla="*/ 1722519 h 4768409"/>
              <a:gd name="connsiteX9" fmla="*/ 7266689 w 10496879"/>
              <a:gd name="connsiteY9" fmla="*/ 879239 h 4768409"/>
              <a:gd name="connsiteX10" fmla="*/ 7601969 w 10496879"/>
              <a:gd name="connsiteY10" fmla="*/ 432199 h 4768409"/>
              <a:gd name="connsiteX11" fmla="*/ 8374129 w 10496879"/>
              <a:gd name="connsiteY11" fmla="*/ 96919 h 4768409"/>
              <a:gd name="connsiteX12" fmla="*/ 8851649 w 10496879"/>
              <a:gd name="connsiteY12" fmla="*/ 15639 h 4768409"/>
              <a:gd name="connsiteX13" fmla="*/ 9298689 w 10496879"/>
              <a:gd name="connsiteY13" fmla="*/ 361079 h 4768409"/>
              <a:gd name="connsiteX14" fmla="*/ 9694929 w 10496879"/>
              <a:gd name="connsiteY14" fmla="*/ 919879 h 4768409"/>
              <a:gd name="connsiteX15" fmla="*/ 9827009 w 10496879"/>
              <a:gd name="connsiteY15" fmla="*/ 1072279 h 4768409"/>
              <a:gd name="connsiteX16" fmla="*/ 9816849 w 10496879"/>
              <a:gd name="connsiteY16" fmla="*/ 4445399 h 4768409"/>
              <a:gd name="connsiteX17" fmla="*/ 743969 w 10496879"/>
              <a:gd name="connsiteY17" fmla="*/ 4445399 h 4768409"/>
              <a:gd name="connsiteX18" fmla="*/ 683009 w 10496879"/>
              <a:gd name="connsiteY18" fmla="*/ 2799479 h 4768409"/>
              <a:gd name="connsiteX0" fmla="*/ 683009 w 10465072"/>
              <a:gd name="connsiteY0" fmla="*/ 2799479 h 5137920"/>
              <a:gd name="connsiteX1" fmla="*/ 1953009 w 10465072"/>
              <a:gd name="connsiteY1" fmla="*/ 2738519 h 5137920"/>
              <a:gd name="connsiteX2" fmla="*/ 2928369 w 10465072"/>
              <a:gd name="connsiteY2" fmla="*/ 2078119 h 5137920"/>
              <a:gd name="connsiteX3" fmla="*/ 3710689 w 10465072"/>
              <a:gd name="connsiteY3" fmla="*/ 1956199 h 5137920"/>
              <a:gd name="connsiteX4" fmla="*/ 4127249 w 10465072"/>
              <a:gd name="connsiteY4" fmla="*/ 1722519 h 5137920"/>
              <a:gd name="connsiteX5" fmla="*/ 4523489 w 10465072"/>
              <a:gd name="connsiteY5" fmla="*/ 2108599 h 5137920"/>
              <a:gd name="connsiteX6" fmla="*/ 4706369 w 10465072"/>
              <a:gd name="connsiteY6" fmla="*/ 2454039 h 5137920"/>
              <a:gd name="connsiteX7" fmla="*/ 6189729 w 10465072"/>
              <a:gd name="connsiteY7" fmla="*/ 2758839 h 5137920"/>
              <a:gd name="connsiteX8" fmla="*/ 6941569 w 10465072"/>
              <a:gd name="connsiteY8" fmla="*/ 1722519 h 5137920"/>
              <a:gd name="connsiteX9" fmla="*/ 7266689 w 10465072"/>
              <a:gd name="connsiteY9" fmla="*/ 879239 h 5137920"/>
              <a:gd name="connsiteX10" fmla="*/ 7601969 w 10465072"/>
              <a:gd name="connsiteY10" fmla="*/ 432199 h 5137920"/>
              <a:gd name="connsiteX11" fmla="*/ 8374129 w 10465072"/>
              <a:gd name="connsiteY11" fmla="*/ 96919 h 5137920"/>
              <a:gd name="connsiteX12" fmla="*/ 8851649 w 10465072"/>
              <a:gd name="connsiteY12" fmla="*/ 15639 h 5137920"/>
              <a:gd name="connsiteX13" fmla="*/ 9298689 w 10465072"/>
              <a:gd name="connsiteY13" fmla="*/ 361079 h 5137920"/>
              <a:gd name="connsiteX14" fmla="*/ 9694929 w 10465072"/>
              <a:gd name="connsiteY14" fmla="*/ 919879 h 5137920"/>
              <a:gd name="connsiteX15" fmla="*/ 9700885 w 10465072"/>
              <a:gd name="connsiteY15" fmla="*/ 5013658 h 5137920"/>
              <a:gd name="connsiteX16" fmla="*/ 9816849 w 10465072"/>
              <a:gd name="connsiteY16" fmla="*/ 4445399 h 5137920"/>
              <a:gd name="connsiteX17" fmla="*/ 743969 w 10465072"/>
              <a:gd name="connsiteY17" fmla="*/ 4445399 h 5137920"/>
              <a:gd name="connsiteX18" fmla="*/ 683009 w 10465072"/>
              <a:gd name="connsiteY18" fmla="*/ 2799479 h 5137920"/>
              <a:gd name="connsiteX0" fmla="*/ 683009 w 10467778"/>
              <a:gd name="connsiteY0" fmla="*/ 2799479 h 4779186"/>
              <a:gd name="connsiteX1" fmla="*/ 1953009 w 10467778"/>
              <a:gd name="connsiteY1" fmla="*/ 2738519 h 4779186"/>
              <a:gd name="connsiteX2" fmla="*/ 2928369 w 10467778"/>
              <a:gd name="connsiteY2" fmla="*/ 2078119 h 4779186"/>
              <a:gd name="connsiteX3" fmla="*/ 3710689 w 10467778"/>
              <a:gd name="connsiteY3" fmla="*/ 1956199 h 4779186"/>
              <a:gd name="connsiteX4" fmla="*/ 4127249 w 10467778"/>
              <a:gd name="connsiteY4" fmla="*/ 1722519 h 4779186"/>
              <a:gd name="connsiteX5" fmla="*/ 4523489 w 10467778"/>
              <a:gd name="connsiteY5" fmla="*/ 2108599 h 4779186"/>
              <a:gd name="connsiteX6" fmla="*/ 4706369 w 10467778"/>
              <a:gd name="connsiteY6" fmla="*/ 2454039 h 4779186"/>
              <a:gd name="connsiteX7" fmla="*/ 6189729 w 10467778"/>
              <a:gd name="connsiteY7" fmla="*/ 2758839 h 4779186"/>
              <a:gd name="connsiteX8" fmla="*/ 6941569 w 10467778"/>
              <a:gd name="connsiteY8" fmla="*/ 1722519 h 4779186"/>
              <a:gd name="connsiteX9" fmla="*/ 7266689 w 10467778"/>
              <a:gd name="connsiteY9" fmla="*/ 879239 h 4779186"/>
              <a:gd name="connsiteX10" fmla="*/ 7601969 w 10467778"/>
              <a:gd name="connsiteY10" fmla="*/ 432199 h 4779186"/>
              <a:gd name="connsiteX11" fmla="*/ 8374129 w 10467778"/>
              <a:gd name="connsiteY11" fmla="*/ 96919 h 4779186"/>
              <a:gd name="connsiteX12" fmla="*/ 8851649 w 10467778"/>
              <a:gd name="connsiteY12" fmla="*/ 15639 h 4779186"/>
              <a:gd name="connsiteX13" fmla="*/ 9298689 w 10467778"/>
              <a:gd name="connsiteY13" fmla="*/ 361079 h 4779186"/>
              <a:gd name="connsiteX14" fmla="*/ 9694929 w 10467778"/>
              <a:gd name="connsiteY14" fmla="*/ 919879 h 4779186"/>
              <a:gd name="connsiteX15" fmla="*/ 9816849 w 10467778"/>
              <a:gd name="connsiteY15" fmla="*/ 4445399 h 4779186"/>
              <a:gd name="connsiteX16" fmla="*/ 743969 w 10467778"/>
              <a:gd name="connsiteY16" fmla="*/ 4445399 h 4779186"/>
              <a:gd name="connsiteX17" fmla="*/ 683009 w 10467778"/>
              <a:gd name="connsiteY17" fmla="*/ 2799479 h 4779186"/>
              <a:gd name="connsiteX0" fmla="*/ 683009 w 10522636"/>
              <a:gd name="connsiteY0" fmla="*/ 2799479 h 5222892"/>
              <a:gd name="connsiteX1" fmla="*/ 1953009 w 10522636"/>
              <a:gd name="connsiteY1" fmla="*/ 2738519 h 5222892"/>
              <a:gd name="connsiteX2" fmla="*/ 2928369 w 10522636"/>
              <a:gd name="connsiteY2" fmla="*/ 2078119 h 5222892"/>
              <a:gd name="connsiteX3" fmla="*/ 3710689 w 10522636"/>
              <a:gd name="connsiteY3" fmla="*/ 1956199 h 5222892"/>
              <a:gd name="connsiteX4" fmla="*/ 4127249 w 10522636"/>
              <a:gd name="connsiteY4" fmla="*/ 1722519 h 5222892"/>
              <a:gd name="connsiteX5" fmla="*/ 4523489 w 10522636"/>
              <a:gd name="connsiteY5" fmla="*/ 2108599 h 5222892"/>
              <a:gd name="connsiteX6" fmla="*/ 4706369 w 10522636"/>
              <a:gd name="connsiteY6" fmla="*/ 2454039 h 5222892"/>
              <a:gd name="connsiteX7" fmla="*/ 6189729 w 10522636"/>
              <a:gd name="connsiteY7" fmla="*/ 2758839 h 5222892"/>
              <a:gd name="connsiteX8" fmla="*/ 6941569 w 10522636"/>
              <a:gd name="connsiteY8" fmla="*/ 1722519 h 5222892"/>
              <a:gd name="connsiteX9" fmla="*/ 7266689 w 10522636"/>
              <a:gd name="connsiteY9" fmla="*/ 879239 h 5222892"/>
              <a:gd name="connsiteX10" fmla="*/ 7601969 w 10522636"/>
              <a:gd name="connsiteY10" fmla="*/ 432199 h 5222892"/>
              <a:gd name="connsiteX11" fmla="*/ 8374129 w 10522636"/>
              <a:gd name="connsiteY11" fmla="*/ 96919 h 5222892"/>
              <a:gd name="connsiteX12" fmla="*/ 8851649 w 10522636"/>
              <a:gd name="connsiteY12" fmla="*/ 15639 h 5222892"/>
              <a:gd name="connsiteX13" fmla="*/ 9298689 w 10522636"/>
              <a:gd name="connsiteY13" fmla="*/ 361079 h 5222892"/>
              <a:gd name="connsiteX14" fmla="*/ 9694929 w 10522636"/>
              <a:gd name="connsiteY14" fmla="*/ 919879 h 5222892"/>
              <a:gd name="connsiteX15" fmla="*/ 9763947 w 10522636"/>
              <a:gd name="connsiteY15" fmla="*/ 5085128 h 5222892"/>
              <a:gd name="connsiteX16" fmla="*/ 9816849 w 10522636"/>
              <a:gd name="connsiteY16" fmla="*/ 4445399 h 5222892"/>
              <a:gd name="connsiteX17" fmla="*/ 743969 w 10522636"/>
              <a:gd name="connsiteY17" fmla="*/ 4445399 h 5222892"/>
              <a:gd name="connsiteX18" fmla="*/ 683009 w 10522636"/>
              <a:gd name="connsiteY18" fmla="*/ 2799479 h 5222892"/>
              <a:gd name="connsiteX0" fmla="*/ 9816849 w 10551151"/>
              <a:gd name="connsiteY0" fmla="*/ 4445399 h 5223317"/>
              <a:gd name="connsiteX1" fmla="*/ 743969 w 10551151"/>
              <a:gd name="connsiteY1" fmla="*/ 4445399 h 5223317"/>
              <a:gd name="connsiteX2" fmla="*/ 683009 w 10551151"/>
              <a:gd name="connsiteY2" fmla="*/ 2799479 h 5223317"/>
              <a:gd name="connsiteX3" fmla="*/ 1953009 w 10551151"/>
              <a:gd name="connsiteY3" fmla="*/ 2738519 h 5223317"/>
              <a:gd name="connsiteX4" fmla="*/ 2928369 w 10551151"/>
              <a:gd name="connsiteY4" fmla="*/ 2078119 h 5223317"/>
              <a:gd name="connsiteX5" fmla="*/ 3710689 w 10551151"/>
              <a:gd name="connsiteY5" fmla="*/ 1956199 h 5223317"/>
              <a:gd name="connsiteX6" fmla="*/ 4127249 w 10551151"/>
              <a:gd name="connsiteY6" fmla="*/ 1722519 h 5223317"/>
              <a:gd name="connsiteX7" fmla="*/ 4523489 w 10551151"/>
              <a:gd name="connsiteY7" fmla="*/ 2108599 h 5223317"/>
              <a:gd name="connsiteX8" fmla="*/ 4706369 w 10551151"/>
              <a:gd name="connsiteY8" fmla="*/ 2454039 h 5223317"/>
              <a:gd name="connsiteX9" fmla="*/ 6189729 w 10551151"/>
              <a:gd name="connsiteY9" fmla="*/ 2758839 h 5223317"/>
              <a:gd name="connsiteX10" fmla="*/ 6941569 w 10551151"/>
              <a:gd name="connsiteY10" fmla="*/ 1722519 h 5223317"/>
              <a:gd name="connsiteX11" fmla="*/ 7266689 w 10551151"/>
              <a:gd name="connsiteY11" fmla="*/ 879239 h 5223317"/>
              <a:gd name="connsiteX12" fmla="*/ 7601969 w 10551151"/>
              <a:gd name="connsiteY12" fmla="*/ 432199 h 5223317"/>
              <a:gd name="connsiteX13" fmla="*/ 8374129 w 10551151"/>
              <a:gd name="connsiteY13" fmla="*/ 96919 h 5223317"/>
              <a:gd name="connsiteX14" fmla="*/ 8851649 w 10551151"/>
              <a:gd name="connsiteY14" fmla="*/ 15639 h 5223317"/>
              <a:gd name="connsiteX15" fmla="*/ 9298689 w 10551151"/>
              <a:gd name="connsiteY15" fmla="*/ 361079 h 5223317"/>
              <a:gd name="connsiteX16" fmla="*/ 9694929 w 10551151"/>
              <a:gd name="connsiteY16" fmla="*/ 919879 h 5223317"/>
              <a:gd name="connsiteX17" fmla="*/ 9763947 w 10551151"/>
              <a:gd name="connsiteY17" fmla="*/ 5085128 h 5223317"/>
              <a:gd name="connsiteX18" fmla="*/ 9908289 w 10551151"/>
              <a:gd name="connsiteY18" fmla="*/ 4536839 h 5223317"/>
              <a:gd name="connsiteX0" fmla="*/ 9816849 w 10238107"/>
              <a:gd name="connsiteY0" fmla="*/ 4445399 h 5268647"/>
              <a:gd name="connsiteX1" fmla="*/ 743969 w 10238107"/>
              <a:gd name="connsiteY1" fmla="*/ 4445399 h 5268647"/>
              <a:gd name="connsiteX2" fmla="*/ 683009 w 10238107"/>
              <a:gd name="connsiteY2" fmla="*/ 2799479 h 5268647"/>
              <a:gd name="connsiteX3" fmla="*/ 1953009 w 10238107"/>
              <a:gd name="connsiteY3" fmla="*/ 2738519 h 5268647"/>
              <a:gd name="connsiteX4" fmla="*/ 2928369 w 10238107"/>
              <a:gd name="connsiteY4" fmla="*/ 2078119 h 5268647"/>
              <a:gd name="connsiteX5" fmla="*/ 3710689 w 10238107"/>
              <a:gd name="connsiteY5" fmla="*/ 1956199 h 5268647"/>
              <a:gd name="connsiteX6" fmla="*/ 4127249 w 10238107"/>
              <a:gd name="connsiteY6" fmla="*/ 1722519 h 5268647"/>
              <a:gd name="connsiteX7" fmla="*/ 4523489 w 10238107"/>
              <a:gd name="connsiteY7" fmla="*/ 2108599 h 5268647"/>
              <a:gd name="connsiteX8" fmla="*/ 4706369 w 10238107"/>
              <a:gd name="connsiteY8" fmla="*/ 2454039 h 5268647"/>
              <a:gd name="connsiteX9" fmla="*/ 6189729 w 10238107"/>
              <a:gd name="connsiteY9" fmla="*/ 2758839 h 5268647"/>
              <a:gd name="connsiteX10" fmla="*/ 6941569 w 10238107"/>
              <a:gd name="connsiteY10" fmla="*/ 1722519 h 5268647"/>
              <a:gd name="connsiteX11" fmla="*/ 7266689 w 10238107"/>
              <a:gd name="connsiteY11" fmla="*/ 879239 h 5268647"/>
              <a:gd name="connsiteX12" fmla="*/ 7601969 w 10238107"/>
              <a:gd name="connsiteY12" fmla="*/ 432199 h 5268647"/>
              <a:gd name="connsiteX13" fmla="*/ 8374129 w 10238107"/>
              <a:gd name="connsiteY13" fmla="*/ 96919 h 5268647"/>
              <a:gd name="connsiteX14" fmla="*/ 8851649 w 10238107"/>
              <a:gd name="connsiteY14" fmla="*/ 15639 h 5268647"/>
              <a:gd name="connsiteX15" fmla="*/ 9298689 w 10238107"/>
              <a:gd name="connsiteY15" fmla="*/ 361079 h 5268647"/>
              <a:gd name="connsiteX16" fmla="*/ 9694929 w 10238107"/>
              <a:gd name="connsiteY16" fmla="*/ 919879 h 5268647"/>
              <a:gd name="connsiteX17" fmla="*/ 9763947 w 10238107"/>
              <a:gd name="connsiteY17" fmla="*/ 5085128 h 5268647"/>
              <a:gd name="connsiteX18" fmla="*/ 10236912 w 10238107"/>
              <a:gd name="connsiteY18" fmla="*/ 4528079 h 5268647"/>
              <a:gd name="connsiteX19" fmla="*/ 9908289 w 10238107"/>
              <a:gd name="connsiteY19" fmla="*/ 4536839 h 5268647"/>
              <a:gd name="connsiteX0" fmla="*/ 743969 w 10238107"/>
              <a:gd name="connsiteY0" fmla="*/ 4445399 h 5268647"/>
              <a:gd name="connsiteX1" fmla="*/ 683009 w 10238107"/>
              <a:gd name="connsiteY1" fmla="*/ 2799479 h 5268647"/>
              <a:gd name="connsiteX2" fmla="*/ 1953009 w 10238107"/>
              <a:gd name="connsiteY2" fmla="*/ 2738519 h 5268647"/>
              <a:gd name="connsiteX3" fmla="*/ 2928369 w 10238107"/>
              <a:gd name="connsiteY3" fmla="*/ 2078119 h 5268647"/>
              <a:gd name="connsiteX4" fmla="*/ 3710689 w 10238107"/>
              <a:gd name="connsiteY4" fmla="*/ 1956199 h 5268647"/>
              <a:gd name="connsiteX5" fmla="*/ 4127249 w 10238107"/>
              <a:gd name="connsiteY5" fmla="*/ 1722519 h 5268647"/>
              <a:gd name="connsiteX6" fmla="*/ 4523489 w 10238107"/>
              <a:gd name="connsiteY6" fmla="*/ 2108599 h 5268647"/>
              <a:gd name="connsiteX7" fmla="*/ 4706369 w 10238107"/>
              <a:gd name="connsiteY7" fmla="*/ 2454039 h 5268647"/>
              <a:gd name="connsiteX8" fmla="*/ 6189729 w 10238107"/>
              <a:gd name="connsiteY8" fmla="*/ 2758839 h 5268647"/>
              <a:gd name="connsiteX9" fmla="*/ 6941569 w 10238107"/>
              <a:gd name="connsiteY9" fmla="*/ 1722519 h 5268647"/>
              <a:gd name="connsiteX10" fmla="*/ 7266689 w 10238107"/>
              <a:gd name="connsiteY10" fmla="*/ 879239 h 5268647"/>
              <a:gd name="connsiteX11" fmla="*/ 7601969 w 10238107"/>
              <a:gd name="connsiteY11" fmla="*/ 432199 h 5268647"/>
              <a:gd name="connsiteX12" fmla="*/ 8374129 w 10238107"/>
              <a:gd name="connsiteY12" fmla="*/ 96919 h 5268647"/>
              <a:gd name="connsiteX13" fmla="*/ 8851649 w 10238107"/>
              <a:gd name="connsiteY13" fmla="*/ 15639 h 5268647"/>
              <a:gd name="connsiteX14" fmla="*/ 9298689 w 10238107"/>
              <a:gd name="connsiteY14" fmla="*/ 361079 h 5268647"/>
              <a:gd name="connsiteX15" fmla="*/ 9694929 w 10238107"/>
              <a:gd name="connsiteY15" fmla="*/ 919879 h 5268647"/>
              <a:gd name="connsiteX16" fmla="*/ 9763947 w 10238107"/>
              <a:gd name="connsiteY16" fmla="*/ 5085128 h 5268647"/>
              <a:gd name="connsiteX17" fmla="*/ 10236912 w 10238107"/>
              <a:gd name="connsiteY17" fmla="*/ 4528079 h 5268647"/>
              <a:gd name="connsiteX18" fmla="*/ 9908289 w 10238107"/>
              <a:gd name="connsiteY18" fmla="*/ 4536839 h 5268647"/>
              <a:gd name="connsiteX0" fmla="*/ 743969 w 10238107"/>
              <a:gd name="connsiteY0" fmla="*/ 4445399 h 4536839"/>
              <a:gd name="connsiteX1" fmla="*/ 683009 w 10238107"/>
              <a:gd name="connsiteY1" fmla="*/ 2799479 h 4536839"/>
              <a:gd name="connsiteX2" fmla="*/ 1953009 w 10238107"/>
              <a:gd name="connsiteY2" fmla="*/ 2738519 h 4536839"/>
              <a:gd name="connsiteX3" fmla="*/ 2928369 w 10238107"/>
              <a:gd name="connsiteY3" fmla="*/ 2078119 h 4536839"/>
              <a:gd name="connsiteX4" fmla="*/ 3710689 w 10238107"/>
              <a:gd name="connsiteY4" fmla="*/ 1956199 h 4536839"/>
              <a:gd name="connsiteX5" fmla="*/ 4127249 w 10238107"/>
              <a:gd name="connsiteY5" fmla="*/ 1722519 h 4536839"/>
              <a:gd name="connsiteX6" fmla="*/ 4523489 w 10238107"/>
              <a:gd name="connsiteY6" fmla="*/ 2108599 h 4536839"/>
              <a:gd name="connsiteX7" fmla="*/ 4706369 w 10238107"/>
              <a:gd name="connsiteY7" fmla="*/ 2454039 h 4536839"/>
              <a:gd name="connsiteX8" fmla="*/ 6189729 w 10238107"/>
              <a:gd name="connsiteY8" fmla="*/ 2758839 h 4536839"/>
              <a:gd name="connsiteX9" fmla="*/ 6941569 w 10238107"/>
              <a:gd name="connsiteY9" fmla="*/ 1722519 h 4536839"/>
              <a:gd name="connsiteX10" fmla="*/ 7266689 w 10238107"/>
              <a:gd name="connsiteY10" fmla="*/ 879239 h 4536839"/>
              <a:gd name="connsiteX11" fmla="*/ 7601969 w 10238107"/>
              <a:gd name="connsiteY11" fmla="*/ 432199 h 4536839"/>
              <a:gd name="connsiteX12" fmla="*/ 8374129 w 10238107"/>
              <a:gd name="connsiteY12" fmla="*/ 96919 h 4536839"/>
              <a:gd name="connsiteX13" fmla="*/ 8851649 w 10238107"/>
              <a:gd name="connsiteY13" fmla="*/ 15639 h 4536839"/>
              <a:gd name="connsiteX14" fmla="*/ 9298689 w 10238107"/>
              <a:gd name="connsiteY14" fmla="*/ 361079 h 4536839"/>
              <a:gd name="connsiteX15" fmla="*/ 9694929 w 10238107"/>
              <a:gd name="connsiteY15" fmla="*/ 919879 h 4536839"/>
              <a:gd name="connsiteX16" fmla="*/ 10236912 w 10238107"/>
              <a:gd name="connsiteY16" fmla="*/ 4528079 h 4536839"/>
              <a:gd name="connsiteX17" fmla="*/ 9908289 w 10238107"/>
              <a:gd name="connsiteY17" fmla="*/ 4536839 h 4536839"/>
              <a:gd name="connsiteX0" fmla="*/ 743969 w 9908463"/>
              <a:gd name="connsiteY0" fmla="*/ 4445399 h 4643693"/>
              <a:gd name="connsiteX1" fmla="*/ 683009 w 9908463"/>
              <a:gd name="connsiteY1" fmla="*/ 2799479 h 4643693"/>
              <a:gd name="connsiteX2" fmla="*/ 1953009 w 9908463"/>
              <a:gd name="connsiteY2" fmla="*/ 2738519 h 4643693"/>
              <a:gd name="connsiteX3" fmla="*/ 2928369 w 9908463"/>
              <a:gd name="connsiteY3" fmla="*/ 2078119 h 4643693"/>
              <a:gd name="connsiteX4" fmla="*/ 3710689 w 9908463"/>
              <a:gd name="connsiteY4" fmla="*/ 1956199 h 4643693"/>
              <a:gd name="connsiteX5" fmla="*/ 4127249 w 9908463"/>
              <a:gd name="connsiteY5" fmla="*/ 1722519 h 4643693"/>
              <a:gd name="connsiteX6" fmla="*/ 4523489 w 9908463"/>
              <a:gd name="connsiteY6" fmla="*/ 2108599 h 4643693"/>
              <a:gd name="connsiteX7" fmla="*/ 4706369 w 9908463"/>
              <a:gd name="connsiteY7" fmla="*/ 2454039 h 4643693"/>
              <a:gd name="connsiteX8" fmla="*/ 6189729 w 9908463"/>
              <a:gd name="connsiteY8" fmla="*/ 2758839 h 4643693"/>
              <a:gd name="connsiteX9" fmla="*/ 6941569 w 9908463"/>
              <a:gd name="connsiteY9" fmla="*/ 1722519 h 4643693"/>
              <a:gd name="connsiteX10" fmla="*/ 7266689 w 9908463"/>
              <a:gd name="connsiteY10" fmla="*/ 879239 h 4643693"/>
              <a:gd name="connsiteX11" fmla="*/ 7601969 w 9908463"/>
              <a:gd name="connsiteY11" fmla="*/ 432199 h 4643693"/>
              <a:gd name="connsiteX12" fmla="*/ 8374129 w 9908463"/>
              <a:gd name="connsiteY12" fmla="*/ 96919 h 4643693"/>
              <a:gd name="connsiteX13" fmla="*/ 8851649 w 9908463"/>
              <a:gd name="connsiteY13" fmla="*/ 15639 h 4643693"/>
              <a:gd name="connsiteX14" fmla="*/ 9298689 w 9908463"/>
              <a:gd name="connsiteY14" fmla="*/ 361079 h 4643693"/>
              <a:gd name="connsiteX15" fmla="*/ 9694929 w 9908463"/>
              <a:gd name="connsiteY15" fmla="*/ 919879 h 4643693"/>
              <a:gd name="connsiteX16" fmla="*/ 9753436 w 9908463"/>
              <a:gd name="connsiteY16" fmla="*/ 4643693 h 4643693"/>
              <a:gd name="connsiteX17" fmla="*/ 9908289 w 9908463"/>
              <a:gd name="connsiteY17" fmla="*/ 4536839 h 4643693"/>
              <a:gd name="connsiteX0" fmla="*/ 743969 w 9753436"/>
              <a:gd name="connsiteY0" fmla="*/ 4445399 h 4643693"/>
              <a:gd name="connsiteX1" fmla="*/ 683009 w 9753436"/>
              <a:gd name="connsiteY1" fmla="*/ 2799479 h 4643693"/>
              <a:gd name="connsiteX2" fmla="*/ 1953009 w 9753436"/>
              <a:gd name="connsiteY2" fmla="*/ 2738519 h 4643693"/>
              <a:gd name="connsiteX3" fmla="*/ 2928369 w 9753436"/>
              <a:gd name="connsiteY3" fmla="*/ 2078119 h 4643693"/>
              <a:gd name="connsiteX4" fmla="*/ 3710689 w 9753436"/>
              <a:gd name="connsiteY4" fmla="*/ 1956199 h 4643693"/>
              <a:gd name="connsiteX5" fmla="*/ 4127249 w 9753436"/>
              <a:gd name="connsiteY5" fmla="*/ 1722519 h 4643693"/>
              <a:gd name="connsiteX6" fmla="*/ 4523489 w 9753436"/>
              <a:gd name="connsiteY6" fmla="*/ 2108599 h 4643693"/>
              <a:gd name="connsiteX7" fmla="*/ 4706369 w 9753436"/>
              <a:gd name="connsiteY7" fmla="*/ 2454039 h 4643693"/>
              <a:gd name="connsiteX8" fmla="*/ 6189729 w 9753436"/>
              <a:gd name="connsiteY8" fmla="*/ 2758839 h 4643693"/>
              <a:gd name="connsiteX9" fmla="*/ 6941569 w 9753436"/>
              <a:gd name="connsiteY9" fmla="*/ 1722519 h 4643693"/>
              <a:gd name="connsiteX10" fmla="*/ 7266689 w 9753436"/>
              <a:gd name="connsiteY10" fmla="*/ 879239 h 4643693"/>
              <a:gd name="connsiteX11" fmla="*/ 7601969 w 9753436"/>
              <a:gd name="connsiteY11" fmla="*/ 432199 h 4643693"/>
              <a:gd name="connsiteX12" fmla="*/ 8374129 w 9753436"/>
              <a:gd name="connsiteY12" fmla="*/ 96919 h 4643693"/>
              <a:gd name="connsiteX13" fmla="*/ 8851649 w 9753436"/>
              <a:gd name="connsiteY13" fmla="*/ 15639 h 4643693"/>
              <a:gd name="connsiteX14" fmla="*/ 9298689 w 9753436"/>
              <a:gd name="connsiteY14" fmla="*/ 361079 h 4643693"/>
              <a:gd name="connsiteX15" fmla="*/ 9694929 w 9753436"/>
              <a:gd name="connsiteY15" fmla="*/ 919879 h 4643693"/>
              <a:gd name="connsiteX16" fmla="*/ 9753436 w 9753436"/>
              <a:gd name="connsiteY16" fmla="*/ 4643693 h 4643693"/>
              <a:gd name="connsiteX0" fmla="*/ 743969 w 9774457"/>
              <a:gd name="connsiteY0" fmla="*/ 4445399 h 4445399"/>
              <a:gd name="connsiteX1" fmla="*/ 683009 w 9774457"/>
              <a:gd name="connsiteY1" fmla="*/ 2799479 h 4445399"/>
              <a:gd name="connsiteX2" fmla="*/ 1953009 w 9774457"/>
              <a:gd name="connsiteY2" fmla="*/ 2738519 h 4445399"/>
              <a:gd name="connsiteX3" fmla="*/ 2928369 w 9774457"/>
              <a:gd name="connsiteY3" fmla="*/ 2078119 h 4445399"/>
              <a:gd name="connsiteX4" fmla="*/ 3710689 w 9774457"/>
              <a:gd name="connsiteY4" fmla="*/ 1956199 h 4445399"/>
              <a:gd name="connsiteX5" fmla="*/ 4127249 w 9774457"/>
              <a:gd name="connsiteY5" fmla="*/ 1722519 h 4445399"/>
              <a:gd name="connsiteX6" fmla="*/ 4523489 w 9774457"/>
              <a:gd name="connsiteY6" fmla="*/ 2108599 h 4445399"/>
              <a:gd name="connsiteX7" fmla="*/ 4706369 w 9774457"/>
              <a:gd name="connsiteY7" fmla="*/ 2454039 h 4445399"/>
              <a:gd name="connsiteX8" fmla="*/ 6189729 w 9774457"/>
              <a:gd name="connsiteY8" fmla="*/ 2758839 h 4445399"/>
              <a:gd name="connsiteX9" fmla="*/ 6941569 w 9774457"/>
              <a:gd name="connsiteY9" fmla="*/ 1722519 h 4445399"/>
              <a:gd name="connsiteX10" fmla="*/ 7266689 w 9774457"/>
              <a:gd name="connsiteY10" fmla="*/ 879239 h 4445399"/>
              <a:gd name="connsiteX11" fmla="*/ 7601969 w 9774457"/>
              <a:gd name="connsiteY11" fmla="*/ 432199 h 4445399"/>
              <a:gd name="connsiteX12" fmla="*/ 8374129 w 9774457"/>
              <a:gd name="connsiteY12" fmla="*/ 96919 h 4445399"/>
              <a:gd name="connsiteX13" fmla="*/ 8851649 w 9774457"/>
              <a:gd name="connsiteY13" fmla="*/ 15639 h 4445399"/>
              <a:gd name="connsiteX14" fmla="*/ 9298689 w 9774457"/>
              <a:gd name="connsiteY14" fmla="*/ 361079 h 4445399"/>
              <a:gd name="connsiteX15" fmla="*/ 9694929 w 9774457"/>
              <a:gd name="connsiteY15" fmla="*/ 919879 h 4445399"/>
              <a:gd name="connsiteX16" fmla="*/ 9774457 w 9774457"/>
              <a:gd name="connsiteY16" fmla="*/ 4380935 h 4445399"/>
              <a:gd name="connsiteX0" fmla="*/ 743969 w 9774457"/>
              <a:gd name="connsiteY0" fmla="*/ 4445399 h 4465018"/>
              <a:gd name="connsiteX1" fmla="*/ 683009 w 9774457"/>
              <a:gd name="connsiteY1" fmla="*/ 2799479 h 4465018"/>
              <a:gd name="connsiteX2" fmla="*/ 1953009 w 9774457"/>
              <a:gd name="connsiteY2" fmla="*/ 2738519 h 4465018"/>
              <a:gd name="connsiteX3" fmla="*/ 2928369 w 9774457"/>
              <a:gd name="connsiteY3" fmla="*/ 2078119 h 4465018"/>
              <a:gd name="connsiteX4" fmla="*/ 3710689 w 9774457"/>
              <a:gd name="connsiteY4" fmla="*/ 1956199 h 4465018"/>
              <a:gd name="connsiteX5" fmla="*/ 4127249 w 9774457"/>
              <a:gd name="connsiteY5" fmla="*/ 1722519 h 4465018"/>
              <a:gd name="connsiteX6" fmla="*/ 4523489 w 9774457"/>
              <a:gd name="connsiteY6" fmla="*/ 2108599 h 4465018"/>
              <a:gd name="connsiteX7" fmla="*/ 4706369 w 9774457"/>
              <a:gd name="connsiteY7" fmla="*/ 2454039 h 4465018"/>
              <a:gd name="connsiteX8" fmla="*/ 6189729 w 9774457"/>
              <a:gd name="connsiteY8" fmla="*/ 2758839 h 4465018"/>
              <a:gd name="connsiteX9" fmla="*/ 6941569 w 9774457"/>
              <a:gd name="connsiteY9" fmla="*/ 1722519 h 4465018"/>
              <a:gd name="connsiteX10" fmla="*/ 7266689 w 9774457"/>
              <a:gd name="connsiteY10" fmla="*/ 879239 h 4465018"/>
              <a:gd name="connsiteX11" fmla="*/ 7601969 w 9774457"/>
              <a:gd name="connsiteY11" fmla="*/ 432199 h 4465018"/>
              <a:gd name="connsiteX12" fmla="*/ 8374129 w 9774457"/>
              <a:gd name="connsiteY12" fmla="*/ 96919 h 4465018"/>
              <a:gd name="connsiteX13" fmla="*/ 8851649 w 9774457"/>
              <a:gd name="connsiteY13" fmla="*/ 15639 h 4465018"/>
              <a:gd name="connsiteX14" fmla="*/ 9298689 w 9774457"/>
              <a:gd name="connsiteY14" fmla="*/ 361079 h 4465018"/>
              <a:gd name="connsiteX15" fmla="*/ 9694929 w 9774457"/>
              <a:gd name="connsiteY15" fmla="*/ 919879 h 4465018"/>
              <a:gd name="connsiteX16" fmla="*/ 9774457 w 9774457"/>
              <a:gd name="connsiteY16" fmla="*/ 4465018 h 4465018"/>
              <a:gd name="connsiteX0" fmla="*/ 743969 w 9774457"/>
              <a:gd name="connsiteY0" fmla="*/ 4445399 h 4465018"/>
              <a:gd name="connsiteX1" fmla="*/ 683009 w 9774457"/>
              <a:gd name="connsiteY1" fmla="*/ 2799479 h 4465018"/>
              <a:gd name="connsiteX2" fmla="*/ 1953009 w 9774457"/>
              <a:gd name="connsiteY2" fmla="*/ 2738519 h 4465018"/>
              <a:gd name="connsiteX3" fmla="*/ 2928369 w 9774457"/>
              <a:gd name="connsiteY3" fmla="*/ 2078119 h 4465018"/>
              <a:gd name="connsiteX4" fmla="*/ 3710689 w 9774457"/>
              <a:gd name="connsiteY4" fmla="*/ 1956199 h 4465018"/>
              <a:gd name="connsiteX5" fmla="*/ 4127249 w 9774457"/>
              <a:gd name="connsiteY5" fmla="*/ 1722519 h 4465018"/>
              <a:gd name="connsiteX6" fmla="*/ 4523489 w 9774457"/>
              <a:gd name="connsiteY6" fmla="*/ 2108599 h 4465018"/>
              <a:gd name="connsiteX7" fmla="*/ 4706369 w 9774457"/>
              <a:gd name="connsiteY7" fmla="*/ 2454039 h 4465018"/>
              <a:gd name="connsiteX8" fmla="*/ 6189729 w 9774457"/>
              <a:gd name="connsiteY8" fmla="*/ 2758839 h 4465018"/>
              <a:gd name="connsiteX9" fmla="*/ 6941569 w 9774457"/>
              <a:gd name="connsiteY9" fmla="*/ 1722519 h 4465018"/>
              <a:gd name="connsiteX10" fmla="*/ 7266689 w 9774457"/>
              <a:gd name="connsiteY10" fmla="*/ 879239 h 4465018"/>
              <a:gd name="connsiteX11" fmla="*/ 7601969 w 9774457"/>
              <a:gd name="connsiteY11" fmla="*/ 432199 h 4465018"/>
              <a:gd name="connsiteX12" fmla="*/ 8374129 w 9774457"/>
              <a:gd name="connsiteY12" fmla="*/ 96919 h 4465018"/>
              <a:gd name="connsiteX13" fmla="*/ 8851649 w 9774457"/>
              <a:gd name="connsiteY13" fmla="*/ 15639 h 4465018"/>
              <a:gd name="connsiteX14" fmla="*/ 9298689 w 9774457"/>
              <a:gd name="connsiteY14" fmla="*/ 361079 h 4465018"/>
              <a:gd name="connsiteX15" fmla="*/ 9694929 w 9774457"/>
              <a:gd name="connsiteY15" fmla="*/ 919879 h 4465018"/>
              <a:gd name="connsiteX16" fmla="*/ 9774457 w 9774457"/>
              <a:gd name="connsiteY16" fmla="*/ 4465018 h 4465018"/>
              <a:gd name="connsiteX0" fmla="*/ 743969 w 9774457"/>
              <a:gd name="connsiteY0" fmla="*/ 4497951 h 4497951"/>
              <a:gd name="connsiteX1" fmla="*/ 683009 w 9774457"/>
              <a:gd name="connsiteY1" fmla="*/ 2799479 h 4497951"/>
              <a:gd name="connsiteX2" fmla="*/ 1953009 w 9774457"/>
              <a:gd name="connsiteY2" fmla="*/ 2738519 h 4497951"/>
              <a:gd name="connsiteX3" fmla="*/ 2928369 w 9774457"/>
              <a:gd name="connsiteY3" fmla="*/ 2078119 h 4497951"/>
              <a:gd name="connsiteX4" fmla="*/ 3710689 w 9774457"/>
              <a:gd name="connsiteY4" fmla="*/ 1956199 h 4497951"/>
              <a:gd name="connsiteX5" fmla="*/ 4127249 w 9774457"/>
              <a:gd name="connsiteY5" fmla="*/ 1722519 h 4497951"/>
              <a:gd name="connsiteX6" fmla="*/ 4523489 w 9774457"/>
              <a:gd name="connsiteY6" fmla="*/ 2108599 h 4497951"/>
              <a:gd name="connsiteX7" fmla="*/ 4706369 w 9774457"/>
              <a:gd name="connsiteY7" fmla="*/ 2454039 h 4497951"/>
              <a:gd name="connsiteX8" fmla="*/ 6189729 w 9774457"/>
              <a:gd name="connsiteY8" fmla="*/ 2758839 h 4497951"/>
              <a:gd name="connsiteX9" fmla="*/ 6941569 w 9774457"/>
              <a:gd name="connsiteY9" fmla="*/ 1722519 h 4497951"/>
              <a:gd name="connsiteX10" fmla="*/ 7266689 w 9774457"/>
              <a:gd name="connsiteY10" fmla="*/ 879239 h 4497951"/>
              <a:gd name="connsiteX11" fmla="*/ 7601969 w 9774457"/>
              <a:gd name="connsiteY11" fmla="*/ 432199 h 4497951"/>
              <a:gd name="connsiteX12" fmla="*/ 8374129 w 9774457"/>
              <a:gd name="connsiteY12" fmla="*/ 96919 h 4497951"/>
              <a:gd name="connsiteX13" fmla="*/ 8851649 w 9774457"/>
              <a:gd name="connsiteY13" fmla="*/ 15639 h 4497951"/>
              <a:gd name="connsiteX14" fmla="*/ 9298689 w 9774457"/>
              <a:gd name="connsiteY14" fmla="*/ 361079 h 4497951"/>
              <a:gd name="connsiteX15" fmla="*/ 9694929 w 9774457"/>
              <a:gd name="connsiteY15" fmla="*/ 919879 h 4497951"/>
              <a:gd name="connsiteX16" fmla="*/ 9774457 w 9774457"/>
              <a:gd name="connsiteY16" fmla="*/ 4465018 h 4497951"/>
              <a:gd name="connsiteX0" fmla="*/ 154167 w 9184655"/>
              <a:gd name="connsiteY0" fmla="*/ 4497951 h 4497951"/>
              <a:gd name="connsiteX1" fmla="*/ 93207 w 9184655"/>
              <a:gd name="connsiteY1" fmla="*/ 2799479 h 4497951"/>
              <a:gd name="connsiteX2" fmla="*/ 1363207 w 9184655"/>
              <a:gd name="connsiteY2" fmla="*/ 2738519 h 4497951"/>
              <a:gd name="connsiteX3" fmla="*/ 2338567 w 9184655"/>
              <a:gd name="connsiteY3" fmla="*/ 2078119 h 4497951"/>
              <a:gd name="connsiteX4" fmla="*/ 3120887 w 9184655"/>
              <a:gd name="connsiteY4" fmla="*/ 1956199 h 4497951"/>
              <a:gd name="connsiteX5" fmla="*/ 3537447 w 9184655"/>
              <a:gd name="connsiteY5" fmla="*/ 1722519 h 4497951"/>
              <a:gd name="connsiteX6" fmla="*/ 3933687 w 9184655"/>
              <a:gd name="connsiteY6" fmla="*/ 2108599 h 4497951"/>
              <a:gd name="connsiteX7" fmla="*/ 4116567 w 9184655"/>
              <a:gd name="connsiteY7" fmla="*/ 2454039 h 4497951"/>
              <a:gd name="connsiteX8" fmla="*/ 5599927 w 9184655"/>
              <a:gd name="connsiteY8" fmla="*/ 2758839 h 4497951"/>
              <a:gd name="connsiteX9" fmla="*/ 6351767 w 9184655"/>
              <a:gd name="connsiteY9" fmla="*/ 1722519 h 4497951"/>
              <a:gd name="connsiteX10" fmla="*/ 6676887 w 9184655"/>
              <a:gd name="connsiteY10" fmla="*/ 879239 h 4497951"/>
              <a:gd name="connsiteX11" fmla="*/ 7012167 w 9184655"/>
              <a:gd name="connsiteY11" fmla="*/ 432199 h 4497951"/>
              <a:gd name="connsiteX12" fmla="*/ 7784327 w 9184655"/>
              <a:gd name="connsiteY12" fmla="*/ 96919 h 4497951"/>
              <a:gd name="connsiteX13" fmla="*/ 8261847 w 9184655"/>
              <a:gd name="connsiteY13" fmla="*/ 15639 h 4497951"/>
              <a:gd name="connsiteX14" fmla="*/ 8708887 w 9184655"/>
              <a:gd name="connsiteY14" fmla="*/ 361079 h 4497951"/>
              <a:gd name="connsiteX15" fmla="*/ 9105127 w 9184655"/>
              <a:gd name="connsiteY15" fmla="*/ 919879 h 4497951"/>
              <a:gd name="connsiteX16" fmla="*/ 9184655 w 9184655"/>
              <a:gd name="connsiteY16" fmla="*/ 4465018 h 4497951"/>
              <a:gd name="connsiteX0" fmla="*/ 81047 w 9111535"/>
              <a:gd name="connsiteY0" fmla="*/ 4497951 h 4497951"/>
              <a:gd name="connsiteX1" fmla="*/ 135701 w 9111535"/>
              <a:gd name="connsiteY1" fmla="*/ 2767948 h 4497951"/>
              <a:gd name="connsiteX2" fmla="*/ 1290087 w 9111535"/>
              <a:gd name="connsiteY2" fmla="*/ 2738519 h 4497951"/>
              <a:gd name="connsiteX3" fmla="*/ 2265447 w 9111535"/>
              <a:gd name="connsiteY3" fmla="*/ 2078119 h 4497951"/>
              <a:gd name="connsiteX4" fmla="*/ 3047767 w 9111535"/>
              <a:gd name="connsiteY4" fmla="*/ 1956199 h 4497951"/>
              <a:gd name="connsiteX5" fmla="*/ 3464327 w 9111535"/>
              <a:gd name="connsiteY5" fmla="*/ 1722519 h 4497951"/>
              <a:gd name="connsiteX6" fmla="*/ 3860567 w 9111535"/>
              <a:gd name="connsiteY6" fmla="*/ 2108599 h 4497951"/>
              <a:gd name="connsiteX7" fmla="*/ 4043447 w 9111535"/>
              <a:gd name="connsiteY7" fmla="*/ 2454039 h 4497951"/>
              <a:gd name="connsiteX8" fmla="*/ 5526807 w 9111535"/>
              <a:gd name="connsiteY8" fmla="*/ 2758839 h 4497951"/>
              <a:gd name="connsiteX9" fmla="*/ 6278647 w 9111535"/>
              <a:gd name="connsiteY9" fmla="*/ 1722519 h 4497951"/>
              <a:gd name="connsiteX10" fmla="*/ 6603767 w 9111535"/>
              <a:gd name="connsiteY10" fmla="*/ 879239 h 4497951"/>
              <a:gd name="connsiteX11" fmla="*/ 6939047 w 9111535"/>
              <a:gd name="connsiteY11" fmla="*/ 432199 h 4497951"/>
              <a:gd name="connsiteX12" fmla="*/ 7711207 w 9111535"/>
              <a:gd name="connsiteY12" fmla="*/ 96919 h 4497951"/>
              <a:gd name="connsiteX13" fmla="*/ 8188727 w 9111535"/>
              <a:gd name="connsiteY13" fmla="*/ 15639 h 4497951"/>
              <a:gd name="connsiteX14" fmla="*/ 8635767 w 9111535"/>
              <a:gd name="connsiteY14" fmla="*/ 361079 h 4497951"/>
              <a:gd name="connsiteX15" fmla="*/ 9032007 w 9111535"/>
              <a:gd name="connsiteY15" fmla="*/ 919879 h 4497951"/>
              <a:gd name="connsiteX16" fmla="*/ 9111535 w 9111535"/>
              <a:gd name="connsiteY16" fmla="*/ 4465018 h 4497951"/>
              <a:gd name="connsiteX0" fmla="*/ 30308 w 9260492"/>
              <a:gd name="connsiteY0" fmla="*/ 4445399 h 4465018"/>
              <a:gd name="connsiteX1" fmla="*/ 284658 w 9260492"/>
              <a:gd name="connsiteY1" fmla="*/ 2767948 h 4465018"/>
              <a:gd name="connsiteX2" fmla="*/ 1439044 w 9260492"/>
              <a:gd name="connsiteY2" fmla="*/ 2738519 h 4465018"/>
              <a:gd name="connsiteX3" fmla="*/ 2414404 w 9260492"/>
              <a:gd name="connsiteY3" fmla="*/ 2078119 h 4465018"/>
              <a:gd name="connsiteX4" fmla="*/ 3196724 w 9260492"/>
              <a:gd name="connsiteY4" fmla="*/ 1956199 h 4465018"/>
              <a:gd name="connsiteX5" fmla="*/ 3613284 w 9260492"/>
              <a:gd name="connsiteY5" fmla="*/ 1722519 h 4465018"/>
              <a:gd name="connsiteX6" fmla="*/ 4009524 w 9260492"/>
              <a:gd name="connsiteY6" fmla="*/ 2108599 h 4465018"/>
              <a:gd name="connsiteX7" fmla="*/ 4192404 w 9260492"/>
              <a:gd name="connsiteY7" fmla="*/ 2454039 h 4465018"/>
              <a:gd name="connsiteX8" fmla="*/ 5675764 w 9260492"/>
              <a:gd name="connsiteY8" fmla="*/ 2758839 h 4465018"/>
              <a:gd name="connsiteX9" fmla="*/ 6427604 w 9260492"/>
              <a:gd name="connsiteY9" fmla="*/ 1722519 h 4465018"/>
              <a:gd name="connsiteX10" fmla="*/ 6752724 w 9260492"/>
              <a:gd name="connsiteY10" fmla="*/ 879239 h 4465018"/>
              <a:gd name="connsiteX11" fmla="*/ 7088004 w 9260492"/>
              <a:gd name="connsiteY11" fmla="*/ 432199 h 4465018"/>
              <a:gd name="connsiteX12" fmla="*/ 7860164 w 9260492"/>
              <a:gd name="connsiteY12" fmla="*/ 96919 h 4465018"/>
              <a:gd name="connsiteX13" fmla="*/ 8337684 w 9260492"/>
              <a:gd name="connsiteY13" fmla="*/ 15639 h 4465018"/>
              <a:gd name="connsiteX14" fmla="*/ 8784724 w 9260492"/>
              <a:gd name="connsiteY14" fmla="*/ 361079 h 4465018"/>
              <a:gd name="connsiteX15" fmla="*/ 9180964 w 9260492"/>
              <a:gd name="connsiteY15" fmla="*/ 919879 h 4465018"/>
              <a:gd name="connsiteX16" fmla="*/ 9260492 w 9260492"/>
              <a:gd name="connsiteY16" fmla="*/ 4465018 h 4465018"/>
              <a:gd name="connsiteX0" fmla="*/ 0 w 9230184"/>
              <a:gd name="connsiteY0" fmla="*/ 4445399 h 4465018"/>
              <a:gd name="connsiteX1" fmla="*/ 254350 w 9230184"/>
              <a:gd name="connsiteY1" fmla="*/ 2767948 h 4465018"/>
              <a:gd name="connsiteX2" fmla="*/ 1408736 w 9230184"/>
              <a:gd name="connsiteY2" fmla="*/ 2738519 h 4465018"/>
              <a:gd name="connsiteX3" fmla="*/ 2384096 w 9230184"/>
              <a:gd name="connsiteY3" fmla="*/ 2078119 h 4465018"/>
              <a:gd name="connsiteX4" fmla="*/ 3166416 w 9230184"/>
              <a:gd name="connsiteY4" fmla="*/ 1956199 h 4465018"/>
              <a:gd name="connsiteX5" fmla="*/ 3582976 w 9230184"/>
              <a:gd name="connsiteY5" fmla="*/ 1722519 h 4465018"/>
              <a:gd name="connsiteX6" fmla="*/ 3979216 w 9230184"/>
              <a:gd name="connsiteY6" fmla="*/ 2108599 h 4465018"/>
              <a:gd name="connsiteX7" fmla="*/ 4162096 w 9230184"/>
              <a:gd name="connsiteY7" fmla="*/ 2454039 h 4465018"/>
              <a:gd name="connsiteX8" fmla="*/ 5645456 w 9230184"/>
              <a:gd name="connsiteY8" fmla="*/ 2758839 h 4465018"/>
              <a:gd name="connsiteX9" fmla="*/ 6397296 w 9230184"/>
              <a:gd name="connsiteY9" fmla="*/ 1722519 h 4465018"/>
              <a:gd name="connsiteX10" fmla="*/ 6722416 w 9230184"/>
              <a:gd name="connsiteY10" fmla="*/ 879239 h 4465018"/>
              <a:gd name="connsiteX11" fmla="*/ 7057696 w 9230184"/>
              <a:gd name="connsiteY11" fmla="*/ 432199 h 4465018"/>
              <a:gd name="connsiteX12" fmla="*/ 7829856 w 9230184"/>
              <a:gd name="connsiteY12" fmla="*/ 96919 h 4465018"/>
              <a:gd name="connsiteX13" fmla="*/ 8307376 w 9230184"/>
              <a:gd name="connsiteY13" fmla="*/ 15639 h 4465018"/>
              <a:gd name="connsiteX14" fmla="*/ 8754416 w 9230184"/>
              <a:gd name="connsiteY14" fmla="*/ 361079 h 4465018"/>
              <a:gd name="connsiteX15" fmla="*/ 9150656 w 9230184"/>
              <a:gd name="connsiteY15" fmla="*/ 919879 h 4465018"/>
              <a:gd name="connsiteX16" fmla="*/ 9230184 w 9230184"/>
              <a:gd name="connsiteY16" fmla="*/ 4465018 h 4465018"/>
              <a:gd name="connsiteX0" fmla="*/ 0 w 9240695"/>
              <a:gd name="connsiteY0" fmla="*/ 4476930 h 4476930"/>
              <a:gd name="connsiteX1" fmla="*/ 264861 w 9240695"/>
              <a:gd name="connsiteY1" fmla="*/ 2767948 h 4476930"/>
              <a:gd name="connsiteX2" fmla="*/ 1419247 w 9240695"/>
              <a:gd name="connsiteY2" fmla="*/ 2738519 h 4476930"/>
              <a:gd name="connsiteX3" fmla="*/ 2394607 w 9240695"/>
              <a:gd name="connsiteY3" fmla="*/ 2078119 h 4476930"/>
              <a:gd name="connsiteX4" fmla="*/ 3176927 w 9240695"/>
              <a:gd name="connsiteY4" fmla="*/ 1956199 h 4476930"/>
              <a:gd name="connsiteX5" fmla="*/ 3593487 w 9240695"/>
              <a:gd name="connsiteY5" fmla="*/ 1722519 h 4476930"/>
              <a:gd name="connsiteX6" fmla="*/ 3989727 w 9240695"/>
              <a:gd name="connsiteY6" fmla="*/ 2108599 h 4476930"/>
              <a:gd name="connsiteX7" fmla="*/ 4172607 w 9240695"/>
              <a:gd name="connsiteY7" fmla="*/ 2454039 h 4476930"/>
              <a:gd name="connsiteX8" fmla="*/ 5655967 w 9240695"/>
              <a:gd name="connsiteY8" fmla="*/ 2758839 h 4476930"/>
              <a:gd name="connsiteX9" fmla="*/ 6407807 w 9240695"/>
              <a:gd name="connsiteY9" fmla="*/ 1722519 h 4476930"/>
              <a:gd name="connsiteX10" fmla="*/ 6732927 w 9240695"/>
              <a:gd name="connsiteY10" fmla="*/ 879239 h 4476930"/>
              <a:gd name="connsiteX11" fmla="*/ 7068207 w 9240695"/>
              <a:gd name="connsiteY11" fmla="*/ 432199 h 4476930"/>
              <a:gd name="connsiteX12" fmla="*/ 7840367 w 9240695"/>
              <a:gd name="connsiteY12" fmla="*/ 96919 h 4476930"/>
              <a:gd name="connsiteX13" fmla="*/ 8317887 w 9240695"/>
              <a:gd name="connsiteY13" fmla="*/ 15639 h 4476930"/>
              <a:gd name="connsiteX14" fmla="*/ 8764927 w 9240695"/>
              <a:gd name="connsiteY14" fmla="*/ 361079 h 4476930"/>
              <a:gd name="connsiteX15" fmla="*/ 9161167 w 9240695"/>
              <a:gd name="connsiteY15" fmla="*/ 919879 h 4476930"/>
              <a:gd name="connsiteX16" fmla="*/ 9240695 w 9240695"/>
              <a:gd name="connsiteY16" fmla="*/ 4465018 h 44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240695" h="4476930">
                <a:moveTo>
                  <a:pt x="0" y="4476930"/>
                </a:moveTo>
                <a:cubicBezTo>
                  <a:pt x="7124" y="4022241"/>
                  <a:pt x="28320" y="3057683"/>
                  <a:pt x="264861" y="2767948"/>
                </a:cubicBezTo>
                <a:cubicBezTo>
                  <a:pt x="501402" y="2478213"/>
                  <a:pt x="1064289" y="2853491"/>
                  <a:pt x="1419247" y="2738519"/>
                </a:cubicBezTo>
                <a:cubicBezTo>
                  <a:pt x="1774205" y="2623547"/>
                  <a:pt x="2101660" y="2208506"/>
                  <a:pt x="2394607" y="2078119"/>
                </a:cubicBezTo>
                <a:cubicBezTo>
                  <a:pt x="2687554" y="1947732"/>
                  <a:pt x="2977114" y="2015466"/>
                  <a:pt x="3176927" y="1956199"/>
                </a:cubicBezTo>
                <a:cubicBezTo>
                  <a:pt x="3376740" y="1896932"/>
                  <a:pt x="3458020" y="1697119"/>
                  <a:pt x="3593487" y="1722519"/>
                </a:cubicBezTo>
                <a:cubicBezTo>
                  <a:pt x="3728954" y="1747919"/>
                  <a:pt x="3893207" y="1986679"/>
                  <a:pt x="3989727" y="2108599"/>
                </a:cubicBezTo>
                <a:cubicBezTo>
                  <a:pt x="4086247" y="2230519"/>
                  <a:pt x="3894900" y="2345666"/>
                  <a:pt x="4172607" y="2454039"/>
                </a:cubicBezTo>
                <a:cubicBezTo>
                  <a:pt x="4450314" y="2562412"/>
                  <a:pt x="5283434" y="2880759"/>
                  <a:pt x="5655967" y="2758839"/>
                </a:cubicBezTo>
                <a:cubicBezTo>
                  <a:pt x="6028500" y="2636919"/>
                  <a:pt x="6228314" y="2035786"/>
                  <a:pt x="6407807" y="1722519"/>
                </a:cubicBezTo>
                <a:cubicBezTo>
                  <a:pt x="6587300" y="1409252"/>
                  <a:pt x="6622860" y="1094292"/>
                  <a:pt x="6732927" y="879239"/>
                </a:cubicBezTo>
                <a:cubicBezTo>
                  <a:pt x="6842994" y="664186"/>
                  <a:pt x="6883634" y="562586"/>
                  <a:pt x="7068207" y="432199"/>
                </a:cubicBezTo>
                <a:cubicBezTo>
                  <a:pt x="7252780" y="301812"/>
                  <a:pt x="7632087" y="166346"/>
                  <a:pt x="7840367" y="96919"/>
                </a:cubicBezTo>
                <a:cubicBezTo>
                  <a:pt x="8048647" y="27492"/>
                  <a:pt x="8163794" y="-28388"/>
                  <a:pt x="8317887" y="15639"/>
                </a:cubicBezTo>
                <a:cubicBezTo>
                  <a:pt x="8471980" y="59666"/>
                  <a:pt x="8624380" y="210372"/>
                  <a:pt x="8764927" y="361079"/>
                </a:cubicBezTo>
                <a:cubicBezTo>
                  <a:pt x="8905474" y="511786"/>
                  <a:pt x="9081872" y="235889"/>
                  <a:pt x="9161167" y="919879"/>
                </a:cubicBezTo>
                <a:cubicBezTo>
                  <a:pt x="9240462" y="1603869"/>
                  <a:pt x="9236666" y="3862191"/>
                  <a:pt x="9240695" y="4465018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02806"/>
            <a:ext cx="1630909" cy="8847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23"/>
            <a:ext cx="1571858" cy="8527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76250"/>
            <a:ext cx="1593781" cy="8646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609" l="582" r="99313">
                        <a14:backgroundMark x1="5182" y1="93594" x2="8408" y2="97188"/>
                        <a14:backgroundMark x1="8673" y1="97188" x2="14384" y2="97578"/>
                        <a14:backgroundMark x1="15177" y1="97969" x2="20307" y2="99219"/>
                        <a14:backgroundMark x1="21417" y1="97969" x2="34373" y2="99219"/>
                        <a14:backgroundMark x1="58223" y1="97969" x2="63617" y2="97578"/>
                        <a14:backgroundMark x1="67160" y1="93594" x2="69328" y2="88438"/>
                        <a14:backgroundMark x1="70650" y1="87188" x2="73929" y2="84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80623"/>
            <a:ext cx="1759704" cy="11911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70" y="827864"/>
            <a:ext cx="1164000" cy="15192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90" y="827864"/>
            <a:ext cx="1164000" cy="15192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895" y="1544600"/>
            <a:ext cx="1164000" cy="15192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68" y="2361825"/>
            <a:ext cx="1050473" cy="78995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164" y="2479049"/>
            <a:ext cx="1050473" cy="7899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895" y="2874027"/>
            <a:ext cx="665752" cy="6284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15" y="3238844"/>
            <a:ext cx="762002" cy="52730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228993"/>
            <a:ext cx="1349177" cy="1011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68" y="646780"/>
            <a:ext cx="1349177" cy="10118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31840" y="1059582"/>
            <a:ext cx="288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Атмосфера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08520" y="2355726"/>
            <a:ext cx="288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Гидросфера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68260" y="2996836"/>
            <a:ext cx="288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glow rad="228600">
                    <a:srgbClr val="00B05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Биосфера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-693324" y="4088153"/>
            <a:ext cx="10341578" cy="1133091"/>
          </a:xfrm>
          <a:custGeom>
            <a:avLst/>
            <a:gdLst>
              <a:gd name="connsiteX0" fmla="*/ 830591 w 10798576"/>
              <a:gd name="connsiteY0" fmla="*/ 315678 h 1174593"/>
              <a:gd name="connsiteX1" fmla="*/ 2144384 w 10798576"/>
              <a:gd name="connsiteY1" fmla="*/ 315678 h 1174593"/>
              <a:gd name="connsiteX2" fmla="*/ 3153377 w 10798576"/>
              <a:gd name="connsiteY2" fmla="*/ 115982 h 1174593"/>
              <a:gd name="connsiteX3" fmla="*/ 5171363 w 10798576"/>
              <a:gd name="connsiteY3" fmla="*/ 273637 h 1174593"/>
              <a:gd name="connsiteX4" fmla="*/ 6989653 w 10798576"/>
              <a:gd name="connsiteY4" fmla="*/ 252616 h 1174593"/>
              <a:gd name="connsiteX5" fmla="*/ 8166812 w 10798576"/>
              <a:gd name="connsiteY5" fmla="*/ 368 h 1174593"/>
              <a:gd name="connsiteX6" fmla="*/ 9154784 w 10798576"/>
              <a:gd name="connsiteY6" fmla="*/ 315678 h 1174593"/>
              <a:gd name="connsiteX7" fmla="*/ 10048163 w 10798576"/>
              <a:gd name="connsiteY7" fmla="*/ 294658 h 1174593"/>
              <a:gd name="connsiteX8" fmla="*/ 10079694 w 10798576"/>
              <a:gd name="connsiteY8" fmla="*/ 1061913 h 1174593"/>
              <a:gd name="connsiteX9" fmla="*/ 704467 w 10798576"/>
              <a:gd name="connsiteY9" fmla="*/ 1093444 h 1174593"/>
              <a:gd name="connsiteX10" fmla="*/ 830591 w 10798576"/>
              <a:gd name="connsiteY10" fmla="*/ 315678 h 1174593"/>
              <a:gd name="connsiteX0" fmla="*/ 787640 w 10755625"/>
              <a:gd name="connsiteY0" fmla="*/ 315678 h 1133075"/>
              <a:gd name="connsiteX1" fmla="*/ 2101433 w 10755625"/>
              <a:gd name="connsiteY1" fmla="*/ 315678 h 1133075"/>
              <a:gd name="connsiteX2" fmla="*/ 3110426 w 10755625"/>
              <a:gd name="connsiteY2" fmla="*/ 115982 h 1133075"/>
              <a:gd name="connsiteX3" fmla="*/ 5128412 w 10755625"/>
              <a:gd name="connsiteY3" fmla="*/ 273637 h 1133075"/>
              <a:gd name="connsiteX4" fmla="*/ 6946702 w 10755625"/>
              <a:gd name="connsiteY4" fmla="*/ 252616 h 1133075"/>
              <a:gd name="connsiteX5" fmla="*/ 8123861 w 10755625"/>
              <a:gd name="connsiteY5" fmla="*/ 368 h 1133075"/>
              <a:gd name="connsiteX6" fmla="*/ 9111833 w 10755625"/>
              <a:gd name="connsiteY6" fmla="*/ 315678 h 1133075"/>
              <a:gd name="connsiteX7" fmla="*/ 10005212 w 10755625"/>
              <a:gd name="connsiteY7" fmla="*/ 294658 h 1133075"/>
              <a:gd name="connsiteX8" fmla="*/ 10036743 w 10755625"/>
              <a:gd name="connsiteY8" fmla="*/ 1061913 h 1133075"/>
              <a:gd name="connsiteX9" fmla="*/ 661516 w 10755625"/>
              <a:gd name="connsiteY9" fmla="*/ 1093444 h 1133075"/>
              <a:gd name="connsiteX10" fmla="*/ 777130 w 10755625"/>
              <a:gd name="connsiteY10" fmla="*/ 1009361 h 1133075"/>
              <a:gd name="connsiteX11" fmla="*/ 787640 w 10755625"/>
              <a:gd name="connsiteY11" fmla="*/ 315678 h 1133075"/>
              <a:gd name="connsiteX0" fmla="*/ 744303 w 10703733"/>
              <a:gd name="connsiteY0" fmla="*/ 315678 h 1130693"/>
              <a:gd name="connsiteX1" fmla="*/ 2058096 w 10703733"/>
              <a:gd name="connsiteY1" fmla="*/ 315678 h 1130693"/>
              <a:gd name="connsiteX2" fmla="*/ 3067089 w 10703733"/>
              <a:gd name="connsiteY2" fmla="*/ 115982 h 1130693"/>
              <a:gd name="connsiteX3" fmla="*/ 5085075 w 10703733"/>
              <a:gd name="connsiteY3" fmla="*/ 273637 h 1130693"/>
              <a:gd name="connsiteX4" fmla="*/ 6903365 w 10703733"/>
              <a:gd name="connsiteY4" fmla="*/ 252616 h 1130693"/>
              <a:gd name="connsiteX5" fmla="*/ 8080524 w 10703733"/>
              <a:gd name="connsiteY5" fmla="*/ 368 h 1130693"/>
              <a:gd name="connsiteX6" fmla="*/ 9068496 w 10703733"/>
              <a:gd name="connsiteY6" fmla="*/ 315678 h 1130693"/>
              <a:gd name="connsiteX7" fmla="*/ 9961875 w 10703733"/>
              <a:gd name="connsiteY7" fmla="*/ 294658 h 1130693"/>
              <a:gd name="connsiteX8" fmla="*/ 9993406 w 10703733"/>
              <a:gd name="connsiteY8" fmla="*/ 1061913 h 1130693"/>
              <a:gd name="connsiteX9" fmla="*/ 733793 w 10703733"/>
              <a:gd name="connsiteY9" fmla="*/ 1009361 h 1130693"/>
              <a:gd name="connsiteX10" fmla="*/ 744303 w 10703733"/>
              <a:gd name="connsiteY10" fmla="*/ 315678 h 1130693"/>
              <a:gd name="connsiteX0" fmla="*/ 747020 w 10706450"/>
              <a:gd name="connsiteY0" fmla="*/ 315678 h 1114166"/>
              <a:gd name="connsiteX1" fmla="*/ 2060813 w 10706450"/>
              <a:gd name="connsiteY1" fmla="*/ 315678 h 1114166"/>
              <a:gd name="connsiteX2" fmla="*/ 3069806 w 10706450"/>
              <a:gd name="connsiteY2" fmla="*/ 115982 h 1114166"/>
              <a:gd name="connsiteX3" fmla="*/ 5087792 w 10706450"/>
              <a:gd name="connsiteY3" fmla="*/ 273637 h 1114166"/>
              <a:gd name="connsiteX4" fmla="*/ 6906082 w 10706450"/>
              <a:gd name="connsiteY4" fmla="*/ 252616 h 1114166"/>
              <a:gd name="connsiteX5" fmla="*/ 8083241 w 10706450"/>
              <a:gd name="connsiteY5" fmla="*/ 368 h 1114166"/>
              <a:gd name="connsiteX6" fmla="*/ 9071213 w 10706450"/>
              <a:gd name="connsiteY6" fmla="*/ 315678 h 1114166"/>
              <a:gd name="connsiteX7" fmla="*/ 9964592 w 10706450"/>
              <a:gd name="connsiteY7" fmla="*/ 294658 h 1114166"/>
              <a:gd name="connsiteX8" fmla="*/ 9996123 w 10706450"/>
              <a:gd name="connsiteY8" fmla="*/ 1061913 h 1114166"/>
              <a:gd name="connsiteX9" fmla="*/ 736510 w 10706450"/>
              <a:gd name="connsiteY9" fmla="*/ 1009361 h 1114166"/>
              <a:gd name="connsiteX10" fmla="*/ 747020 w 10706450"/>
              <a:gd name="connsiteY10" fmla="*/ 1072423 h 1114166"/>
              <a:gd name="connsiteX11" fmla="*/ 747020 w 10706450"/>
              <a:gd name="connsiteY11" fmla="*/ 315678 h 1114166"/>
              <a:gd name="connsiteX0" fmla="*/ 736425 w 10695077"/>
              <a:gd name="connsiteY0" fmla="*/ 315678 h 1162509"/>
              <a:gd name="connsiteX1" fmla="*/ 2050218 w 10695077"/>
              <a:gd name="connsiteY1" fmla="*/ 315678 h 1162509"/>
              <a:gd name="connsiteX2" fmla="*/ 3059211 w 10695077"/>
              <a:gd name="connsiteY2" fmla="*/ 115982 h 1162509"/>
              <a:gd name="connsiteX3" fmla="*/ 5077197 w 10695077"/>
              <a:gd name="connsiteY3" fmla="*/ 273637 h 1162509"/>
              <a:gd name="connsiteX4" fmla="*/ 6895487 w 10695077"/>
              <a:gd name="connsiteY4" fmla="*/ 252616 h 1162509"/>
              <a:gd name="connsiteX5" fmla="*/ 8072646 w 10695077"/>
              <a:gd name="connsiteY5" fmla="*/ 368 h 1162509"/>
              <a:gd name="connsiteX6" fmla="*/ 9060618 w 10695077"/>
              <a:gd name="connsiteY6" fmla="*/ 315678 h 1162509"/>
              <a:gd name="connsiteX7" fmla="*/ 9953997 w 10695077"/>
              <a:gd name="connsiteY7" fmla="*/ 294658 h 1162509"/>
              <a:gd name="connsiteX8" fmla="*/ 9985528 w 10695077"/>
              <a:gd name="connsiteY8" fmla="*/ 1061913 h 1162509"/>
              <a:gd name="connsiteX9" fmla="*/ 736425 w 10695077"/>
              <a:gd name="connsiteY9" fmla="*/ 1072423 h 1162509"/>
              <a:gd name="connsiteX10" fmla="*/ 736425 w 10695077"/>
              <a:gd name="connsiteY10" fmla="*/ 315678 h 1162509"/>
              <a:gd name="connsiteX0" fmla="*/ 734207 w 10692859"/>
              <a:gd name="connsiteY0" fmla="*/ 315678 h 1131704"/>
              <a:gd name="connsiteX1" fmla="*/ 2048000 w 10692859"/>
              <a:gd name="connsiteY1" fmla="*/ 315678 h 1131704"/>
              <a:gd name="connsiteX2" fmla="*/ 3056993 w 10692859"/>
              <a:gd name="connsiteY2" fmla="*/ 115982 h 1131704"/>
              <a:gd name="connsiteX3" fmla="*/ 5074979 w 10692859"/>
              <a:gd name="connsiteY3" fmla="*/ 273637 h 1131704"/>
              <a:gd name="connsiteX4" fmla="*/ 6893269 w 10692859"/>
              <a:gd name="connsiteY4" fmla="*/ 252616 h 1131704"/>
              <a:gd name="connsiteX5" fmla="*/ 8070428 w 10692859"/>
              <a:gd name="connsiteY5" fmla="*/ 368 h 1131704"/>
              <a:gd name="connsiteX6" fmla="*/ 9058400 w 10692859"/>
              <a:gd name="connsiteY6" fmla="*/ 315678 h 1131704"/>
              <a:gd name="connsiteX7" fmla="*/ 9951779 w 10692859"/>
              <a:gd name="connsiteY7" fmla="*/ 294658 h 1131704"/>
              <a:gd name="connsiteX8" fmla="*/ 9983310 w 10692859"/>
              <a:gd name="connsiteY8" fmla="*/ 1061913 h 1131704"/>
              <a:gd name="connsiteX9" fmla="*/ 734207 w 10692859"/>
              <a:gd name="connsiteY9" fmla="*/ 1072423 h 1131704"/>
              <a:gd name="connsiteX10" fmla="*/ 755228 w 10692859"/>
              <a:gd name="connsiteY10" fmla="*/ 830685 h 1131704"/>
              <a:gd name="connsiteX11" fmla="*/ 734207 w 10692859"/>
              <a:gd name="connsiteY11" fmla="*/ 315678 h 1131704"/>
              <a:gd name="connsiteX0" fmla="*/ 720725 w 10677821"/>
              <a:gd name="connsiteY0" fmla="*/ 315678 h 1084497"/>
              <a:gd name="connsiteX1" fmla="*/ 2034518 w 10677821"/>
              <a:gd name="connsiteY1" fmla="*/ 315678 h 1084497"/>
              <a:gd name="connsiteX2" fmla="*/ 3043511 w 10677821"/>
              <a:gd name="connsiteY2" fmla="*/ 115982 h 1084497"/>
              <a:gd name="connsiteX3" fmla="*/ 5061497 w 10677821"/>
              <a:gd name="connsiteY3" fmla="*/ 273637 h 1084497"/>
              <a:gd name="connsiteX4" fmla="*/ 6879787 w 10677821"/>
              <a:gd name="connsiteY4" fmla="*/ 252616 h 1084497"/>
              <a:gd name="connsiteX5" fmla="*/ 8056946 w 10677821"/>
              <a:gd name="connsiteY5" fmla="*/ 368 h 1084497"/>
              <a:gd name="connsiteX6" fmla="*/ 9044918 w 10677821"/>
              <a:gd name="connsiteY6" fmla="*/ 315678 h 1084497"/>
              <a:gd name="connsiteX7" fmla="*/ 9938297 w 10677821"/>
              <a:gd name="connsiteY7" fmla="*/ 294658 h 1084497"/>
              <a:gd name="connsiteX8" fmla="*/ 9969828 w 10677821"/>
              <a:gd name="connsiteY8" fmla="*/ 1061913 h 1084497"/>
              <a:gd name="connsiteX9" fmla="*/ 741746 w 10677821"/>
              <a:gd name="connsiteY9" fmla="*/ 830685 h 1084497"/>
              <a:gd name="connsiteX10" fmla="*/ 720725 w 10677821"/>
              <a:gd name="connsiteY10" fmla="*/ 315678 h 1084497"/>
              <a:gd name="connsiteX0" fmla="*/ 705101 w 10662197"/>
              <a:gd name="connsiteY0" fmla="*/ 315678 h 1136885"/>
              <a:gd name="connsiteX1" fmla="*/ 2018894 w 10662197"/>
              <a:gd name="connsiteY1" fmla="*/ 315678 h 1136885"/>
              <a:gd name="connsiteX2" fmla="*/ 3027887 w 10662197"/>
              <a:gd name="connsiteY2" fmla="*/ 115982 h 1136885"/>
              <a:gd name="connsiteX3" fmla="*/ 5045873 w 10662197"/>
              <a:gd name="connsiteY3" fmla="*/ 273637 h 1136885"/>
              <a:gd name="connsiteX4" fmla="*/ 6864163 w 10662197"/>
              <a:gd name="connsiteY4" fmla="*/ 252616 h 1136885"/>
              <a:gd name="connsiteX5" fmla="*/ 8041322 w 10662197"/>
              <a:gd name="connsiteY5" fmla="*/ 368 h 1136885"/>
              <a:gd name="connsiteX6" fmla="*/ 9029294 w 10662197"/>
              <a:gd name="connsiteY6" fmla="*/ 315678 h 1136885"/>
              <a:gd name="connsiteX7" fmla="*/ 9922673 w 10662197"/>
              <a:gd name="connsiteY7" fmla="*/ 294658 h 1136885"/>
              <a:gd name="connsiteX8" fmla="*/ 9954204 w 10662197"/>
              <a:gd name="connsiteY8" fmla="*/ 1061913 h 1136885"/>
              <a:gd name="connsiteX9" fmla="*/ 747143 w 10662197"/>
              <a:gd name="connsiteY9" fmla="*/ 1051403 h 1136885"/>
              <a:gd name="connsiteX10" fmla="*/ 705101 w 10662197"/>
              <a:gd name="connsiteY10" fmla="*/ 315678 h 1136885"/>
              <a:gd name="connsiteX0" fmla="*/ 703619 w 10660715"/>
              <a:gd name="connsiteY0" fmla="*/ 315678 h 1115140"/>
              <a:gd name="connsiteX1" fmla="*/ 2017412 w 10660715"/>
              <a:gd name="connsiteY1" fmla="*/ 315678 h 1115140"/>
              <a:gd name="connsiteX2" fmla="*/ 3026405 w 10660715"/>
              <a:gd name="connsiteY2" fmla="*/ 115982 h 1115140"/>
              <a:gd name="connsiteX3" fmla="*/ 5044391 w 10660715"/>
              <a:gd name="connsiteY3" fmla="*/ 273637 h 1115140"/>
              <a:gd name="connsiteX4" fmla="*/ 6862681 w 10660715"/>
              <a:gd name="connsiteY4" fmla="*/ 252616 h 1115140"/>
              <a:gd name="connsiteX5" fmla="*/ 8039840 w 10660715"/>
              <a:gd name="connsiteY5" fmla="*/ 368 h 1115140"/>
              <a:gd name="connsiteX6" fmla="*/ 9027812 w 10660715"/>
              <a:gd name="connsiteY6" fmla="*/ 315678 h 1115140"/>
              <a:gd name="connsiteX7" fmla="*/ 9921191 w 10660715"/>
              <a:gd name="connsiteY7" fmla="*/ 294658 h 1115140"/>
              <a:gd name="connsiteX8" fmla="*/ 9952722 w 10660715"/>
              <a:gd name="connsiteY8" fmla="*/ 1061913 h 1115140"/>
              <a:gd name="connsiteX9" fmla="*/ 745661 w 10660715"/>
              <a:gd name="connsiteY9" fmla="*/ 1051403 h 1115140"/>
              <a:gd name="connsiteX10" fmla="*/ 693109 w 10660715"/>
              <a:gd name="connsiteY10" fmla="*/ 977831 h 1115140"/>
              <a:gd name="connsiteX11" fmla="*/ 703619 w 10660715"/>
              <a:gd name="connsiteY11" fmla="*/ 315678 h 1115140"/>
              <a:gd name="connsiteX0" fmla="*/ 705100 w 10662196"/>
              <a:gd name="connsiteY0" fmla="*/ 315678 h 1115140"/>
              <a:gd name="connsiteX1" fmla="*/ 2018893 w 10662196"/>
              <a:gd name="connsiteY1" fmla="*/ 315678 h 1115140"/>
              <a:gd name="connsiteX2" fmla="*/ 3027886 w 10662196"/>
              <a:gd name="connsiteY2" fmla="*/ 115982 h 1115140"/>
              <a:gd name="connsiteX3" fmla="*/ 5045872 w 10662196"/>
              <a:gd name="connsiteY3" fmla="*/ 273637 h 1115140"/>
              <a:gd name="connsiteX4" fmla="*/ 6864162 w 10662196"/>
              <a:gd name="connsiteY4" fmla="*/ 252616 h 1115140"/>
              <a:gd name="connsiteX5" fmla="*/ 8041321 w 10662196"/>
              <a:gd name="connsiteY5" fmla="*/ 368 h 1115140"/>
              <a:gd name="connsiteX6" fmla="*/ 9029293 w 10662196"/>
              <a:gd name="connsiteY6" fmla="*/ 315678 h 1115140"/>
              <a:gd name="connsiteX7" fmla="*/ 9922672 w 10662196"/>
              <a:gd name="connsiteY7" fmla="*/ 294658 h 1115140"/>
              <a:gd name="connsiteX8" fmla="*/ 9954203 w 10662196"/>
              <a:gd name="connsiteY8" fmla="*/ 1061913 h 1115140"/>
              <a:gd name="connsiteX9" fmla="*/ 747142 w 10662196"/>
              <a:gd name="connsiteY9" fmla="*/ 1051403 h 1115140"/>
              <a:gd name="connsiteX10" fmla="*/ 705100 w 10662196"/>
              <a:gd name="connsiteY10" fmla="*/ 315678 h 1115140"/>
              <a:gd name="connsiteX0" fmla="*/ 699155 w 10656251"/>
              <a:gd name="connsiteY0" fmla="*/ 315678 h 1110933"/>
              <a:gd name="connsiteX1" fmla="*/ 2012948 w 10656251"/>
              <a:gd name="connsiteY1" fmla="*/ 315678 h 1110933"/>
              <a:gd name="connsiteX2" fmla="*/ 3021941 w 10656251"/>
              <a:gd name="connsiteY2" fmla="*/ 115982 h 1110933"/>
              <a:gd name="connsiteX3" fmla="*/ 5039927 w 10656251"/>
              <a:gd name="connsiteY3" fmla="*/ 273637 h 1110933"/>
              <a:gd name="connsiteX4" fmla="*/ 6858217 w 10656251"/>
              <a:gd name="connsiteY4" fmla="*/ 252616 h 1110933"/>
              <a:gd name="connsiteX5" fmla="*/ 8035376 w 10656251"/>
              <a:gd name="connsiteY5" fmla="*/ 368 h 1110933"/>
              <a:gd name="connsiteX6" fmla="*/ 9023348 w 10656251"/>
              <a:gd name="connsiteY6" fmla="*/ 315678 h 1110933"/>
              <a:gd name="connsiteX7" fmla="*/ 9916727 w 10656251"/>
              <a:gd name="connsiteY7" fmla="*/ 294658 h 1110933"/>
              <a:gd name="connsiteX8" fmla="*/ 9948258 w 10656251"/>
              <a:gd name="connsiteY8" fmla="*/ 1061913 h 1110933"/>
              <a:gd name="connsiteX9" fmla="*/ 741197 w 10656251"/>
              <a:gd name="connsiteY9" fmla="*/ 1051403 h 1110933"/>
              <a:gd name="connsiteX10" fmla="*/ 720176 w 10656251"/>
              <a:gd name="connsiteY10" fmla="*/ 946300 h 1110933"/>
              <a:gd name="connsiteX11" fmla="*/ 699155 w 10656251"/>
              <a:gd name="connsiteY11" fmla="*/ 315678 h 1110933"/>
              <a:gd name="connsiteX0" fmla="*/ 699155 w 10682815"/>
              <a:gd name="connsiteY0" fmla="*/ 315678 h 1091018"/>
              <a:gd name="connsiteX1" fmla="*/ 2012948 w 10682815"/>
              <a:gd name="connsiteY1" fmla="*/ 315678 h 1091018"/>
              <a:gd name="connsiteX2" fmla="*/ 3021941 w 10682815"/>
              <a:gd name="connsiteY2" fmla="*/ 115982 h 1091018"/>
              <a:gd name="connsiteX3" fmla="*/ 5039927 w 10682815"/>
              <a:gd name="connsiteY3" fmla="*/ 273637 h 1091018"/>
              <a:gd name="connsiteX4" fmla="*/ 6858217 w 10682815"/>
              <a:gd name="connsiteY4" fmla="*/ 252616 h 1091018"/>
              <a:gd name="connsiteX5" fmla="*/ 8035376 w 10682815"/>
              <a:gd name="connsiteY5" fmla="*/ 368 h 1091018"/>
              <a:gd name="connsiteX6" fmla="*/ 9023348 w 10682815"/>
              <a:gd name="connsiteY6" fmla="*/ 315678 h 1091018"/>
              <a:gd name="connsiteX7" fmla="*/ 9916727 w 10682815"/>
              <a:gd name="connsiteY7" fmla="*/ 294658 h 1091018"/>
              <a:gd name="connsiteX8" fmla="*/ 9948258 w 10682815"/>
              <a:gd name="connsiteY8" fmla="*/ 914770 h 1091018"/>
              <a:gd name="connsiteX9" fmla="*/ 9948258 w 10682815"/>
              <a:gd name="connsiteY9" fmla="*/ 1061913 h 1091018"/>
              <a:gd name="connsiteX10" fmla="*/ 741197 w 10682815"/>
              <a:gd name="connsiteY10" fmla="*/ 1051403 h 1091018"/>
              <a:gd name="connsiteX11" fmla="*/ 720176 w 10682815"/>
              <a:gd name="connsiteY11" fmla="*/ 946300 h 1091018"/>
              <a:gd name="connsiteX12" fmla="*/ 699155 w 10682815"/>
              <a:gd name="connsiteY12" fmla="*/ 315678 h 1091018"/>
              <a:gd name="connsiteX0" fmla="*/ 645437 w 10600977"/>
              <a:gd name="connsiteY0" fmla="*/ 315678 h 1054441"/>
              <a:gd name="connsiteX1" fmla="*/ 1959230 w 10600977"/>
              <a:gd name="connsiteY1" fmla="*/ 315678 h 1054441"/>
              <a:gd name="connsiteX2" fmla="*/ 2968223 w 10600977"/>
              <a:gd name="connsiteY2" fmla="*/ 115982 h 1054441"/>
              <a:gd name="connsiteX3" fmla="*/ 4986209 w 10600977"/>
              <a:gd name="connsiteY3" fmla="*/ 273637 h 1054441"/>
              <a:gd name="connsiteX4" fmla="*/ 6804499 w 10600977"/>
              <a:gd name="connsiteY4" fmla="*/ 252616 h 1054441"/>
              <a:gd name="connsiteX5" fmla="*/ 7981658 w 10600977"/>
              <a:gd name="connsiteY5" fmla="*/ 368 h 1054441"/>
              <a:gd name="connsiteX6" fmla="*/ 8969630 w 10600977"/>
              <a:gd name="connsiteY6" fmla="*/ 315678 h 1054441"/>
              <a:gd name="connsiteX7" fmla="*/ 9863009 w 10600977"/>
              <a:gd name="connsiteY7" fmla="*/ 294658 h 1054441"/>
              <a:gd name="connsiteX8" fmla="*/ 9894540 w 10600977"/>
              <a:gd name="connsiteY8" fmla="*/ 914770 h 1054441"/>
              <a:gd name="connsiteX9" fmla="*/ 687479 w 10600977"/>
              <a:gd name="connsiteY9" fmla="*/ 1051403 h 1054441"/>
              <a:gd name="connsiteX10" fmla="*/ 666458 w 10600977"/>
              <a:gd name="connsiteY10" fmla="*/ 946300 h 1054441"/>
              <a:gd name="connsiteX11" fmla="*/ 645437 w 10600977"/>
              <a:gd name="connsiteY11" fmla="*/ 315678 h 1054441"/>
              <a:gd name="connsiteX0" fmla="*/ 645437 w 10325222"/>
              <a:gd name="connsiteY0" fmla="*/ 315678 h 1130935"/>
              <a:gd name="connsiteX1" fmla="*/ 1959230 w 10325222"/>
              <a:gd name="connsiteY1" fmla="*/ 315678 h 1130935"/>
              <a:gd name="connsiteX2" fmla="*/ 2968223 w 10325222"/>
              <a:gd name="connsiteY2" fmla="*/ 115982 h 1130935"/>
              <a:gd name="connsiteX3" fmla="*/ 4986209 w 10325222"/>
              <a:gd name="connsiteY3" fmla="*/ 273637 h 1130935"/>
              <a:gd name="connsiteX4" fmla="*/ 6804499 w 10325222"/>
              <a:gd name="connsiteY4" fmla="*/ 252616 h 1130935"/>
              <a:gd name="connsiteX5" fmla="*/ 7981658 w 10325222"/>
              <a:gd name="connsiteY5" fmla="*/ 368 h 1130935"/>
              <a:gd name="connsiteX6" fmla="*/ 8969630 w 10325222"/>
              <a:gd name="connsiteY6" fmla="*/ 315678 h 1130935"/>
              <a:gd name="connsiteX7" fmla="*/ 9863009 w 10325222"/>
              <a:gd name="connsiteY7" fmla="*/ 294658 h 1130935"/>
              <a:gd name="connsiteX8" fmla="*/ 9516168 w 10325222"/>
              <a:gd name="connsiteY8" fmla="*/ 1082936 h 1130935"/>
              <a:gd name="connsiteX9" fmla="*/ 687479 w 10325222"/>
              <a:gd name="connsiteY9" fmla="*/ 1051403 h 1130935"/>
              <a:gd name="connsiteX10" fmla="*/ 666458 w 10325222"/>
              <a:gd name="connsiteY10" fmla="*/ 946300 h 1130935"/>
              <a:gd name="connsiteX11" fmla="*/ 645437 w 10325222"/>
              <a:gd name="connsiteY11" fmla="*/ 315678 h 1130935"/>
              <a:gd name="connsiteX0" fmla="*/ 662378 w 10342163"/>
              <a:gd name="connsiteY0" fmla="*/ 315678 h 1130935"/>
              <a:gd name="connsiteX1" fmla="*/ 1976171 w 10342163"/>
              <a:gd name="connsiteY1" fmla="*/ 315678 h 1130935"/>
              <a:gd name="connsiteX2" fmla="*/ 2985164 w 10342163"/>
              <a:gd name="connsiteY2" fmla="*/ 115982 h 1130935"/>
              <a:gd name="connsiteX3" fmla="*/ 5003150 w 10342163"/>
              <a:gd name="connsiteY3" fmla="*/ 273637 h 1130935"/>
              <a:gd name="connsiteX4" fmla="*/ 6821440 w 10342163"/>
              <a:gd name="connsiteY4" fmla="*/ 252616 h 1130935"/>
              <a:gd name="connsiteX5" fmla="*/ 7998599 w 10342163"/>
              <a:gd name="connsiteY5" fmla="*/ 368 h 1130935"/>
              <a:gd name="connsiteX6" fmla="*/ 8986571 w 10342163"/>
              <a:gd name="connsiteY6" fmla="*/ 315678 h 1130935"/>
              <a:gd name="connsiteX7" fmla="*/ 9879950 w 10342163"/>
              <a:gd name="connsiteY7" fmla="*/ 294658 h 1130935"/>
              <a:gd name="connsiteX8" fmla="*/ 9533109 w 10342163"/>
              <a:gd name="connsiteY8" fmla="*/ 1082936 h 1130935"/>
              <a:gd name="connsiteX9" fmla="*/ 704420 w 10342163"/>
              <a:gd name="connsiteY9" fmla="*/ 1051403 h 1130935"/>
              <a:gd name="connsiteX10" fmla="*/ 620337 w 10342163"/>
              <a:gd name="connsiteY10" fmla="*/ 946300 h 1130935"/>
              <a:gd name="connsiteX11" fmla="*/ 662378 w 10342163"/>
              <a:gd name="connsiteY11" fmla="*/ 315678 h 1130935"/>
              <a:gd name="connsiteX0" fmla="*/ 677250 w 10357035"/>
              <a:gd name="connsiteY0" fmla="*/ 315678 h 1130935"/>
              <a:gd name="connsiteX1" fmla="*/ 1991043 w 10357035"/>
              <a:gd name="connsiteY1" fmla="*/ 315678 h 1130935"/>
              <a:gd name="connsiteX2" fmla="*/ 3000036 w 10357035"/>
              <a:gd name="connsiteY2" fmla="*/ 115982 h 1130935"/>
              <a:gd name="connsiteX3" fmla="*/ 5018022 w 10357035"/>
              <a:gd name="connsiteY3" fmla="*/ 273637 h 1130935"/>
              <a:gd name="connsiteX4" fmla="*/ 6836312 w 10357035"/>
              <a:gd name="connsiteY4" fmla="*/ 252616 h 1130935"/>
              <a:gd name="connsiteX5" fmla="*/ 8013471 w 10357035"/>
              <a:gd name="connsiteY5" fmla="*/ 368 h 1130935"/>
              <a:gd name="connsiteX6" fmla="*/ 9001443 w 10357035"/>
              <a:gd name="connsiteY6" fmla="*/ 315678 h 1130935"/>
              <a:gd name="connsiteX7" fmla="*/ 9894822 w 10357035"/>
              <a:gd name="connsiteY7" fmla="*/ 294658 h 1130935"/>
              <a:gd name="connsiteX8" fmla="*/ 9547981 w 10357035"/>
              <a:gd name="connsiteY8" fmla="*/ 1082936 h 1130935"/>
              <a:gd name="connsiteX9" fmla="*/ 719292 w 10357035"/>
              <a:gd name="connsiteY9" fmla="*/ 1051403 h 1130935"/>
              <a:gd name="connsiteX10" fmla="*/ 677250 w 10357035"/>
              <a:gd name="connsiteY10" fmla="*/ 315678 h 1130935"/>
              <a:gd name="connsiteX0" fmla="*/ 673264 w 10353049"/>
              <a:gd name="connsiteY0" fmla="*/ 315678 h 1147328"/>
              <a:gd name="connsiteX1" fmla="*/ 1987057 w 10353049"/>
              <a:gd name="connsiteY1" fmla="*/ 315678 h 1147328"/>
              <a:gd name="connsiteX2" fmla="*/ 2996050 w 10353049"/>
              <a:gd name="connsiteY2" fmla="*/ 115982 h 1147328"/>
              <a:gd name="connsiteX3" fmla="*/ 5014036 w 10353049"/>
              <a:gd name="connsiteY3" fmla="*/ 273637 h 1147328"/>
              <a:gd name="connsiteX4" fmla="*/ 6832326 w 10353049"/>
              <a:gd name="connsiteY4" fmla="*/ 252616 h 1147328"/>
              <a:gd name="connsiteX5" fmla="*/ 8009485 w 10353049"/>
              <a:gd name="connsiteY5" fmla="*/ 368 h 1147328"/>
              <a:gd name="connsiteX6" fmla="*/ 8997457 w 10353049"/>
              <a:gd name="connsiteY6" fmla="*/ 315678 h 1147328"/>
              <a:gd name="connsiteX7" fmla="*/ 9890836 w 10353049"/>
              <a:gd name="connsiteY7" fmla="*/ 294658 h 1147328"/>
              <a:gd name="connsiteX8" fmla="*/ 9543995 w 10353049"/>
              <a:gd name="connsiteY8" fmla="*/ 1082936 h 1147328"/>
              <a:gd name="connsiteX9" fmla="*/ 715306 w 10353049"/>
              <a:gd name="connsiteY9" fmla="*/ 1051403 h 1147328"/>
              <a:gd name="connsiteX10" fmla="*/ 662755 w 10353049"/>
              <a:gd name="connsiteY10" fmla="*/ 620481 h 1147328"/>
              <a:gd name="connsiteX11" fmla="*/ 673264 w 10353049"/>
              <a:gd name="connsiteY11" fmla="*/ 315678 h 1147328"/>
              <a:gd name="connsiteX0" fmla="*/ 661393 w 10341178"/>
              <a:gd name="connsiteY0" fmla="*/ 315678 h 1135406"/>
              <a:gd name="connsiteX1" fmla="*/ 1975186 w 10341178"/>
              <a:gd name="connsiteY1" fmla="*/ 315678 h 1135406"/>
              <a:gd name="connsiteX2" fmla="*/ 2984179 w 10341178"/>
              <a:gd name="connsiteY2" fmla="*/ 115982 h 1135406"/>
              <a:gd name="connsiteX3" fmla="*/ 5002165 w 10341178"/>
              <a:gd name="connsiteY3" fmla="*/ 273637 h 1135406"/>
              <a:gd name="connsiteX4" fmla="*/ 6820455 w 10341178"/>
              <a:gd name="connsiteY4" fmla="*/ 252616 h 1135406"/>
              <a:gd name="connsiteX5" fmla="*/ 7997614 w 10341178"/>
              <a:gd name="connsiteY5" fmla="*/ 368 h 1135406"/>
              <a:gd name="connsiteX6" fmla="*/ 8985586 w 10341178"/>
              <a:gd name="connsiteY6" fmla="*/ 315678 h 1135406"/>
              <a:gd name="connsiteX7" fmla="*/ 9878965 w 10341178"/>
              <a:gd name="connsiteY7" fmla="*/ 294658 h 1135406"/>
              <a:gd name="connsiteX8" fmla="*/ 9532124 w 10341178"/>
              <a:gd name="connsiteY8" fmla="*/ 1082936 h 1135406"/>
              <a:gd name="connsiteX9" fmla="*/ 703435 w 10341178"/>
              <a:gd name="connsiteY9" fmla="*/ 1051403 h 1135406"/>
              <a:gd name="connsiteX10" fmla="*/ 682415 w 10341178"/>
              <a:gd name="connsiteY10" fmla="*/ 914770 h 1135406"/>
              <a:gd name="connsiteX11" fmla="*/ 650884 w 10341178"/>
              <a:gd name="connsiteY11" fmla="*/ 620481 h 1135406"/>
              <a:gd name="connsiteX12" fmla="*/ 661393 w 10341178"/>
              <a:gd name="connsiteY12" fmla="*/ 315678 h 1135406"/>
              <a:gd name="connsiteX0" fmla="*/ 661793 w 10341578"/>
              <a:gd name="connsiteY0" fmla="*/ 315678 h 1133091"/>
              <a:gd name="connsiteX1" fmla="*/ 1975586 w 10341578"/>
              <a:gd name="connsiteY1" fmla="*/ 315678 h 1133091"/>
              <a:gd name="connsiteX2" fmla="*/ 2984579 w 10341578"/>
              <a:gd name="connsiteY2" fmla="*/ 115982 h 1133091"/>
              <a:gd name="connsiteX3" fmla="*/ 5002565 w 10341578"/>
              <a:gd name="connsiteY3" fmla="*/ 273637 h 1133091"/>
              <a:gd name="connsiteX4" fmla="*/ 6820855 w 10341578"/>
              <a:gd name="connsiteY4" fmla="*/ 252616 h 1133091"/>
              <a:gd name="connsiteX5" fmla="*/ 7998014 w 10341578"/>
              <a:gd name="connsiteY5" fmla="*/ 368 h 1133091"/>
              <a:gd name="connsiteX6" fmla="*/ 8985986 w 10341578"/>
              <a:gd name="connsiteY6" fmla="*/ 315678 h 1133091"/>
              <a:gd name="connsiteX7" fmla="*/ 9879365 w 10341578"/>
              <a:gd name="connsiteY7" fmla="*/ 294658 h 1133091"/>
              <a:gd name="connsiteX8" fmla="*/ 9532524 w 10341578"/>
              <a:gd name="connsiteY8" fmla="*/ 1082936 h 1133091"/>
              <a:gd name="connsiteX9" fmla="*/ 703835 w 10341578"/>
              <a:gd name="connsiteY9" fmla="*/ 1051403 h 1133091"/>
              <a:gd name="connsiteX10" fmla="*/ 682814 w 10341578"/>
              <a:gd name="connsiteY10" fmla="*/ 1030384 h 1133091"/>
              <a:gd name="connsiteX11" fmla="*/ 682815 w 10341578"/>
              <a:gd name="connsiteY11" fmla="*/ 914770 h 1133091"/>
              <a:gd name="connsiteX12" fmla="*/ 651284 w 10341578"/>
              <a:gd name="connsiteY12" fmla="*/ 620481 h 1133091"/>
              <a:gd name="connsiteX13" fmla="*/ 661793 w 10341578"/>
              <a:gd name="connsiteY13" fmla="*/ 315678 h 1133091"/>
              <a:gd name="connsiteX0" fmla="*/ 661793 w 10341578"/>
              <a:gd name="connsiteY0" fmla="*/ 315678 h 1133091"/>
              <a:gd name="connsiteX1" fmla="*/ 1975586 w 10341578"/>
              <a:gd name="connsiteY1" fmla="*/ 315678 h 1133091"/>
              <a:gd name="connsiteX2" fmla="*/ 2984579 w 10341578"/>
              <a:gd name="connsiteY2" fmla="*/ 115982 h 1133091"/>
              <a:gd name="connsiteX3" fmla="*/ 5002565 w 10341578"/>
              <a:gd name="connsiteY3" fmla="*/ 273637 h 1133091"/>
              <a:gd name="connsiteX4" fmla="*/ 6820855 w 10341578"/>
              <a:gd name="connsiteY4" fmla="*/ 252616 h 1133091"/>
              <a:gd name="connsiteX5" fmla="*/ 7998014 w 10341578"/>
              <a:gd name="connsiteY5" fmla="*/ 368 h 1133091"/>
              <a:gd name="connsiteX6" fmla="*/ 8985986 w 10341578"/>
              <a:gd name="connsiteY6" fmla="*/ 315678 h 1133091"/>
              <a:gd name="connsiteX7" fmla="*/ 9879365 w 10341578"/>
              <a:gd name="connsiteY7" fmla="*/ 294658 h 1133091"/>
              <a:gd name="connsiteX8" fmla="*/ 9532524 w 10341578"/>
              <a:gd name="connsiteY8" fmla="*/ 1082936 h 1133091"/>
              <a:gd name="connsiteX9" fmla="*/ 703835 w 10341578"/>
              <a:gd name="connsiteY9" fmla="*/ 1051403 h 1133091"/>
              <a:gd name="connsiteX10" fmla="*/ 682814 w 10341578"/>
              <a:gd name="connsiteY10" fmla="*/ 1030384 h 1133091"/>
              <a:gd name="connsiteX11" fmla="*/ 609242 w 10341578"/>
              <a:gd name="connsiteY11" fmla="*/ 935790 h 1133091"/>
              <a:gd name="connsiteX12" fmla="*/ 651284 w 10341578"/>
              <a:gd name="connsiteY12" fmla="*/ 620481 h 1133091"/>
              <a:gd name="connsiteX13" fmla="*/ 661793 w 10341578"/>
              <a:gd name="connsiteY13" fmla="*/ 315678 h 113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341578" h="1133091">
                <a:moveTo>
                  <a:pt x="661793" y="315678"/>
                </a:moveTo>
                <a:cubicBezTo>
                  <a:pt x="882510" y="264878"/>
                  <a:pt x="1588455" y="348961"/>
                  <a:pt x="1975586" y="315678"/>
                </a:cubicBezTo>
                <a:cubicBezTo>
                  <a:pt x="2362717" y="282395"/>
                  <a:pt x="2480083" y="122989"/>
                  <a:pt x="2984579" y="115982"/>
                </a:cubicBezTo>
                <a:cubicBezTo>
                  <a:pt x="3489075" y="108975"/>
                  <a:pt x="4363186" y="250865"/>
                  <a:pt x="5002565" y="273637"/>
                </a:cubicBezTo>
                <a:cubicBezTo>
                  <a:pt x="5641944" y="296409"/>
                  <a:pt x="6321614" y="298161"/>
                  <a:pt x="6820855" y="252616"/>
                </a:cubicBezTo>
                <a:cubicBezTo>
                  <a:pt x="7320096" y="207071"/>
                  <a:pt x="7637159" y="-10142"/>
                  <a:pt x="7998014" y="368"/>
                </a:cubicBezTo>
                <a:cubicBezTo>
                  <a:pt x="8358869" y="10878"/>
                  <a:pt x="8672428" y="266630"/>
                  <a:pt x="8985986" y="315678"/>
                </a:cubicBezTo>
                <a:cubicBezTo>
                  <a:pt x="9299544" y="364726"/>
                  <a:pt x="9788275" y="166782"/>
                  <a:pt x="9879365" y="294658"/>
                </a:cubicBezTo>
                <a:cubicBezTo>
                  <a:pt x="9970455" y="422534"/>
                  <a:pt x="11061779" y="956812"/>
                  <a:pt x="9532524" y="1082936"/>
                </a:cubicBezTo>
                <a:cubicBezTo>
                  <a:pt x="8003269" y="1209060"/>
                  <a:pt x="2276883" y="1058410"/>
                  <a:pt x="703835" y="1051403"/>
                </a:cubicBezTo>
                <a:cubicBezTo>
                  <a:pt x="-869213" y="1044396"/>
                  <a:pt x="686317" y="1053156"/>
                  <a:pt x="682814" y="1030384"/>
                </a:cubicBezTo>
                <a:cubicBezTo>
                  <a:pt x="679311" y="1007612"/>
                  <a:pt x="516400" y="1005859"/>
                  <a:pt x="609242" y="935790"/>
                </a:cubicBezTo>
                <a:cubicBezTo>
                  <a:pt x="702084" y="865721"/>
                  <a:pt x="554939" y="729088"/>
                  <a:pt x="651284" y="620481"/>
                </a:cubicBezTo>
                <a:cubicBezTo>
                  <a:pt x="644277" y="497860"/>
                  <a:pt x="441076" y="366479"/>
                  <a:pt x="661793" y="315678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3151219" y="4015063"/>
            <a:ext cx="288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Литосфера</a:t>
            </a:r>
          </a:p>
        </p:txBody>
      </p:sp>
    </p:spTree>
    <p:extLst>
      <p:ext uri="{BB962C8B-B14F-4D97-AF65-F5344CB8AC3E}">
        <p14:creationId xmlns:p14="http://schemas.microsoft.com/office/powerpoint/2010/main" val="25200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2286</TotalTime>
  <Words>678</Words>
  <Application>Microsoft Office PowerPoint</Application>
  <PresentationFormat>Экран (16:9)</PresentationFormat>
  <Paragraphs>184</Paragraphs>
  <Slides>35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Segoe UI</vt:lpstr>
      <vt:lpstr>Times New Roman</vt:lpstr>
      <vt:lpstr>Wingdings</vt:lpstr>
      <vt:lpstr>Wingdings 2</vt:lpstr>
      <vt:lpstr>Тема Office</vt:lpstr>
      <vt:lpstr>Жан Жак Руссо </vt:lpstr>
      <vt:lpstr>Презентация PowerPoint</vt:lpstr>
      <vt:lpstr>Презентация PowerPoint</vt:lpstr>
      <vt:lpstr>Разгадайте ребус,  назовите спрятанную земную оболочку</vt:lpstr>
      <vt:lpstr>Презентация PowerPoint</vt:lpstr>
      <vt:lpstr>Презентация PowerPoint</vt:lpstr>
      <vt:lpstr>Цели урока: </vt:lpstr>
      <vt:lpstr> </vt:lpstr>
      <vt:lpstr>Презентация PowerPoint</vt:lpstr>
      <vt:lpstr>Литосфера – это …</vt:lpstr>
      <vt:lpstr>Презентация PowerPoint</vt:lpstr>
      <vt:lpstr>Презентация PowerPoint</vt:lpstr>
      <vt:lpstr>Презентация PowerPoint</vt:lpstr>
      <vt:lpstr>Внутреннее строение Земли</vt:lpstr>
      <vt:lpstr>Презентация PowerPoint</vt:lpstr>
      <vt:lpstr>Презентация PowerPoint</vt:lpstr>
      <vt:lpstr>Внутреннее строение Земли</vt:lpstr>
      <vt:lpstr>Презентация PowerPoint</vt:lpstr>
      <vt:lpstr>Внутреннее строение Земли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Земная кора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Практикум</vt:lpstr>
      <vt:lpstr>Ответ: 1Б, 2В, 3Г, 4А</vt:lpstr>
      <vt:lpstr>Список использованной литературы: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Ирина Борисова</cp:lastModifiedBy>
  <cp:revision>190</cp:revision>
  <dcterms:created xsi:type="dcterms:W3CDTF">2014-07-29T06:48:37Z</dcterms:created>
  <dcterms:modified xsi:type="dcterms:W3CDTF">2018-12-15T08:39:19Z</dcterms:modified>
</cp:coreProperties>
</file>