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47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55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4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6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75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30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8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3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4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79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4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7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95142-8D6E-4BBC-8C53-777DAC76D301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6D96-D458-4AD1-A4B2-02B0E6A03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18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3 класс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4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Расстояние от Томска до Омска 900 км.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527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7054"/>
            <a:ext cx="10515600" cy="4351338"/>
          </a:xfrm>
        </p:spPr>
        <p:txBody>
          <a:bodyPr/>
          <a:lstStyle/>
          <a:p>
            <a:r>
              <a:rPr lang="ru-RU" dirty="0" smtClean="0"/>
              <a:t>Какой раздел русского языка мы сейчас изучаем?</a:t>
            </a:r>
          </a:p>
          <a:p>
            <a:r>
              <a:rPr lang="ru-RU" dirty="0" smtClean="0"/>
              <a:t>Какие главные члены предложения мы знаем?</a:t>
            </a:r>
          </a:p>
          <a:p>
            <a:r>
              <a:rPr lang="ru-RU" dirty="0" smtClean="0"/>
              <a:t>Что </a:t>
            </a:r>
            <a:r>
              <a:rPr lang="ru-RU" smtClean="0"/>
              <a:t>такое подлежащее</a:t>
            </a:r>
            <a:r>
              <a:rPr lang="ru-RU" dirty="0" smtClean="0"/>
              <a:t>? На какие вопросы отвечает? Какой частью речи может быть выражено? Как выделяется?</a:t>
            </a:r>
          </a:p>
          <a:p>
            <a:r>
              <a:rPr lang="ru-RU" dirty="0" smtClean="0"/>
              <a:t>Что такое сказуемое? На какие вопросы отвечает? Какими частями речи может быть выражено? Как выделяется?</a:t>
            </a:r>
          </a:p>
          <a:p>
            <a:r>
              <a:rPr lang="ru-RU" dirty="0" smtClean="0"/>
              <a:t>Бывают ли в предложениях и другие слова? </a:t>
            </a:r>
          </a:p>
          <a:p>
            <a:r>
              <a:rPr lang="ru-RU" dirty="0" smtClean="0"/>
              <a:t>Как вы думаете, о чём мы сегодня будем говорить? </a:t>
            </a:r>
          </a:p>
          <a:p>
            <a:r>
              <a:rPr lang="ru-RU" dirty="0" smtClean="0"/>
              <a:t>Какая тема урока?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254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 Второстепенные члены предложения.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Какую цель урока мы можем поставить?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8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 Второстепенные члены предложения.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Какую цель урока мы можем поставить?</a:t>
            </a: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Цель урока: </a:t>
            </a:r>
            <a:r>
              <a:rPr lang="ru-RU" dirty="0" smtClean="0"/>
              <a:t>познакомиться с второстепенными членами предложения.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В лесу проворные ежи шуршали сухими листьями.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039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486" y="766082"/>
            <a:ext cx="4822371" cy="3239861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г</a:t>
            </a:r>
            <a:r>
              <a:rPr lang="ru-RU" i="1" dirty="0" smtClean="0"/>
              <a:t>рустные</a:t>
            </a:r>
            <a:br>
              <a:rPr lang="ru-RU" i="1" dirty="0" smtClean="0"/>
            </a:br>
            <a:r>
              <a:rPr lang="ru-RU" i="1" dirty="0" smtClean="0"/>
              <a:t>у дома</a:t>
            </a:r>
            <a:br>
              <a:rPr lang="ru-RU" i="1" dirty="0" smtClean="0"/>
            </a:br>
            <a:r>
              <a:rPr lang="ru-RU" i="1" dirty="0" smtClean="0"/>
              <a:t>весело</a:t>
            </a:r>
            <a:br>
              <a:rPr lang="ru-RU" i="1" dirty="0" smtClean="0"/>
            </a:br>
            <a:r>
              <a:rPr lang="ru-RU" i="1" dirty="0" smtClean="0"/>
              <a:t>молодая</a:t>
            </a:r>
            <a:br>
              <a:rPr lang="ru-RU" i="1" dirty="0" smtClean="0"/>
            </a:br>
            <a:r>
              <a:rPr lang="ru-RU" i="1" dirty="0" smtClean="0"/>
              <a:t>пушистый</a:t>
            </a:r>
            <a:br>
              <a:rPr lang="ru-RU" i="1" dirty="0" smtClean="0"/>
            </a:br>
            <a:r>
              <a:rPr lang="ru-RU" i="1" dirty="0" smtClean="0"/>
              <a:t>вчера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2714" y="766082"/>
            <a:ext cx="45175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Выпал снег.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Берёзы стоят.</a:t>
            </a:r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Шелестит листва.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9469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Что понравилось на уроке?</a:t>
            </a:r>
            <a:br>
              <a:rPr lang="ru-RU" sz="3200" dirty="0" smtClean="0"/>
            </a:br>
            <a:r>
              <a:rPr lang="ru-RU" sz="3200" dirty="0" smtClean="0"/>
              <a:t>Что было трудно?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Чем бы вы хотели поделиться с родителями?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8516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150</Words>
  <Application>Microsoft Office PowerPoint</Application>
  <PresentationFormat>Произвольный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Русский язык</vt:lpstr>
      <vt:lpstr>Презентация PowerPoint</vt:lpstr>
      <vt:lpstr>Презентация PowerPoint</vt:lpstr>
      <vt:lpstr>Тема урока: Второстепенные члены предложения.</vt:lpstr>
      <vt:lpstr>Тема урока: Второстепенные члены предложения.</vt:lpstr>
      <vt:lpstr>Презентация PowerPoint</vt:lpstr>
      <vt:lpstr>грустные у дома весело молодая пушистый вчера</vt:lpstr>
      <vt:lpstr>Итог урока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dc:creator>Анастасия</dc:creator>
  <cp:lastModifiedBy>гостевой</cp:lastModifiedBy>
  <cp:revision>5</cp:revision>
  <dcterms:created xsi:type="dcterms:W3CDTF">2020-10-17T07:41:47Z</dcterms:created>
  <dcterms:modified xsi:type="dcterms:W3CDTF">2021-08-25T03:42:10Z</dcterms:modified>
</cp:coreProperties>
</file>