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40" d="100"/>
          <a:sy n="40" d="100"/>
        </p:scale>
        <p:origin x="-474" y="-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95142-8D6E-4BBC-8C53-777DAC76D301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C6D96-D458-4AD1-A4B2-02B0E6A03E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0555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95142-8D6E-4BBC-8C53-777DAC76D301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C6D96-D458-4AD1-A4B2-02B0E6A03E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147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95142-8D6E-4BBC-8C53-777DAC76D301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C6D96-D458-4AD1-A4B2-02B0E6A03E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861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95142-8D6E-4BBC-8C53-777DAC76D301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C6D96-D458-4AD1-A4B2-02B0E6A03E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8751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95142-8D6E-4BBC-8C53-777DAC76D301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C6D96-D458-4AD1-A4B2-02B0E6A03E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9307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95142-8D6E-4BBC-8C53-777DAC76D301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C6D96-D458-4AD1-A4B2-02B0E6A03E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483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95142-8D6E-4BBC-8C53-777DAC76D301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C6D96-D458-4AD1-A4B2-02B0E6A03E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3130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95142-8D6E-4BBC-8C53-777DAC76D301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C6D96-D458-4AD1-A4B2-02B0E6A03E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6442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95142-8D6E-4BBC-8C53-777DAC76D301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C6D96-D458-4AD1-A4B2-02B0E6A03E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4792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95142-8D6E-4BBC-8C53-777DAC76D301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C6D96-D458-4AD1-A4B2-02B0E6A03E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9440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95142-8D6E-4BBC-8C53-777DAC76D301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C6D96-D458-4AD1-A4B2-02B0E6A03E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374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95142-8D6E-4BBC-8C53-777DAC76D301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FC6D96-D458-4AD1-A4B2-02B0E6A03E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1181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Русский язык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3 класс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145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/>
              <a:t>Расстояние от Томска до Омска 900 км.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852761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37054"/>
            <a:ext cx="10515600" cy="4351338"/>
          </a:xfrm>
        </p:spPr>
        <p:txBody>
          <a:bodyPr/>
          <a:lstStyle/>
          <a:p>
            <a:r>
              <a:rPr lang="ru-RU" dirty="0" smtClean="0"/>
              <a:t>Какой раздел русского языка мы сейчас изучаем?</a:t>
            </a:r>
          </a:p>
          <a:p>
            <a:r>
              <a:rPr lang="ru-RU" dirty="0" smtClean="0"/>
              <a:t>Какие главные члены предложения мы знаем?</a:t>
            </a:r>
          </a:p>
          <a:p>
            <a:r>
              <a:rPr lang="ru-RU" dirty="0" smtClean="0"/>
              <a:t>Что </a:t>
            </a:r>
            <a:r>
              <a:rPr lang="ru-RU" smtClean="0"/>
              <a:t>такое подлежащее</a:t>
            </a:r>
            <a:r>
              <a:rPr lang="ru-RU" dirty="0" smtClean="0"/>
              <a:t>? На какие вопросы отвечает? Какой частью речи может быть выражено? Как выделяется?</a:t>
            </a:r>
          </a:p>
          <a:p>
            <a:r>
              <a:rPr lang="ru-RU" dirty="0" smtClean="0"/>
              <a:t>Что такое сказуемое? На какие вопросы отвечает? Какими частями речи может быть выражено? Как выделяется?</a:t>
            </a:r>
          </a:p>
          <a:p>
            <a:r>
              <a:rPr lang="ru-RU" dirty="0" smtClean="0"/>
              <a:t>Бывают ли в предложениях и другие слова? </a:t>
            </a:r>
          </a:p>
          <a:p>
            <a:r>
              <a:rPr lang="ru-RU" dirty="0" smtClean="0"/>
              <a:t>Как вы думаете, о чём мы сегодня будем говорить? </a:t>
            </a:r>
          </a:p>
          <a:p>
            <a:r>
              <a:rPr lang="ru-RU" dirty="0" smtClean="0"/>
              <a:t>Какая тема урока?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825476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Тема урока: Второстепенные члены предложения.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Какую цель урока мы можем поставить?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28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Тема урока: Второстепенные члены предложения.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Какую цель урока мы можем поставить?</a:t>
            </a:r>
          </a:p>
          <a:p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r>
              <a:rPr lang="ru-RU" b="1" u="sng" dirty="0" smtClean="0"/>
              <a:t>Цель урока: </a:t>
            </a:r>
            <a:r>
              <a:rPr lang="ru-RU" dirty="0" smtClean="0"/>
              <a:t>познакомиться с второстепенными членами предложения.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25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 smtClean="0"/>
              <a:t>В лесу проворные ежи шуршали сухими листьями.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20039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4486" y="766082"/>
            <a:ext cx="4822371" cy="3239861"/>
          </a:xfrm>
        </p:spPr>
        <p:txBody>
          <a:bodyPr>
            <a:normAutofit fontScale="90000"/>
          </a:bodyPr>
          <a:lstStyle/>
          <a:p>
            <a:r>
              <a:rPr lang="ru-RU" i="1" dirty="0"/>
              <a:t>г</a:t>
            </a:r>
            <a:r>
              <a:rPr lang="ru-RU" i="1" dirty="0" smtClean="0"/>
              <a:t>рустные</a:t>
            </a:r>
            <a:br>
              <a:rPr lang="ru-RU" i="1" dirty="0" smtClean="0"/>
            </a:br>
            <a:r>
              <a:rPr lang="ru-RU" i="1" dirty="0" smtClean="0"/>
              <a:t>у дома</a:t>
            </a:r>
            <a:br>
              <a:rPr lang="ru-RU" i="1" dirty="0" smtClean="0"/>
            </a:br>
            <a:r>
              <a:rPr lang="ru-RU" i="1" dirty="0" smtClean="0"/>
              <a:t>весело</a:t>
            </a:r>
            <a:br>
              <a:rPr lang="ru-RU" i="1" dirty="0" smtClean="0"/>
            </a:br>
            <a:r>
              <a:rPr lang="ru-RU" i="1" dirty="0" smtClean="0"/>
              <a:t>молодая</a:t>
            </a:r>
            <a:br>
              <a:rPr lang="ru-RU" i="1" dirty="0" smtClean="0"/>
            </a:br>
            <a:r>
              <a:rPr lang="ru-RU" i="1" dirty="0" smtClean="0"/>
              <a:t>пушистый</a:t>
            </a:r>
            <a:br>
              <a:rPr lang="ru-RU" i="1" dirty="0" smtClean="0"/>
            </a:br>
            <a:r>
              <a:rPr lang="ru-RU" i="1" dirty="0" smtClean="0"/>
              <a:t>вчера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2714" y="766082"/>
            <a:ext cx="4517572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smtClean="0"/>
              <a:t>Выпал снег.</a:t>
            </a:r>
          </a:p>
          <a:p>
            <a:pPr marL="0" indent="0">
              <a:buNone/>
            </a:pPr>
            <a:endParaRPr lang="ru-RU" sz="4000" dirty="0"/>
          </a:p>
          <a:p>
            <a:pPr marL="0" indent="0">
              <a:buNone/>
            </a:pPr>
            <a:r>
              <a:rPr lang="ru-RU" sz="4000" dirty="0" smtClean="0"/>
              <a:t>Берёзы стоят.</a:t>
            </a:r>
          </a:p>
          <a:p>
            <a:pPr marL="0" indent="0">
              <a:buNone/>
            </a:pPr>
            <a:endParaRPr lang="ru-RU" sz="4000" dirty="0"/>
          </a:p>
          <a:p>
            <a:pPr marL="0" indent="0">
              <a:buNone/>
            </a:pPr>
            <a:r>
              <a:rPr lang="ru-RU" sz="4000" dirty="0" smtClean="0"/>
              <a:t>Шелестит листва.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89469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 урока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/>
              <a:t>Что понравилось на уроке?</a:t>
            </a:r>
            <a:br>
              <a:rPr lang="ru-RU" sz="3200" dirty="0" smtClean="0"/>
            </a:br>
            <a:r>
              <a:rPr lang="ru-RU" sz="3200" dirty="0" smtClean="0"/>
              <a:t>Что было трудно?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>Чем бы вы хотели поделиться с родителями?</a:t>
            </a:r>
            <a:endParaRPr lang="ru-RU" sz="3200" dirty="0" smtClean="0"/>
          </a:p>
        </p:txBody>
      </p:sp>
    </p:spTree>
    <p:extLst>
      <p:ext uri="{BB962C8B-B14F-4D97-AF65-F5344CB8AC3E}">
        <p14:creationId xmlns:p14="http://schemas.microsoft.com/office/powerpoint/2010/main" val="185169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150</Words>
  <Application>Microsoft Office PowerPoint</Application>
  <PresentationFormat>Произвольный</PresentationFormat>
  <Paragraphs>30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Русский язык</vt:lpstr>
      <vt:lpstr>Презентация PowerPoint</vt:lpstr>
      <vt:lpstr>Презентация PowerPoint</vt:lpstr>
      <vt:lpstr>Тема урока: Второстепенные члены предложения.</vt:lpstr>
      <vt:lpstr>Тема урока: Второстепенные члены предложения.</vt:lpstr>
      <vt:lpstr>Презентация PowerPoint</vt:lpstr>
      <vt:lpstr>грустные у дома весело молодая пушистый вчера</vt:lpstr>
      <vt:lpstr>Итог урока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язык</dc:title>
  <dc:creator>Анастасия</dc:creator>
  <cp:lastModifiedBy>гостевой</cp:lastModifiedBy>
  <cp:revision>5</cp:revision>
  <dcterms:created xsi:type="dcterms:W3CDTF">2020-10-17T07:41:47Z</dcterms:created>
  <dcterms:modified xsi:type="dcterms:W3CDTF">2021-08-25T03:42:10Z</dcterms:modified>
</cp:coreProperties>
</file>