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60" r:id="rId4"/>
    <p:sldId id="285" r:id="rId5"/>
    <p:sldId id="291" r:id="rId6"/>
    <p:sldId id="259" r:id="rId7"/>
    <p:sldId id="292" r:id="rId8"/>
    <p:sldId id="282" r:id="rId9"/>
    <p:sldId id="293" r:id="rId10"/>
    <p:sldId id="278" r:id="rId11"/>
    <p:sldId id="289" r:id="rId12"/>
    <p:sldId id="290" r:id="rId13"/>
    <p:sldId id="29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5828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88821" autoAdjust="0"/>
  </p:normalViewPr>
  <p:slideViewPr>
    <p:cSldViewPr>
      <p:cViewPr varScale="1">
        <p:scale>
          <a:sx n="103" d="100"/>
          <a:sy n="103" d="100"/>
        </p:scale>
        <p:origin x="-18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1A69EE-0A25-451A-851F-D682C12F1BBF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F978AD-8245-48EB-8934-1A1964705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586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97EC7D9D-908C-4840-AC38-25104D958D17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F28E311-C1E3-475C-9A64-0D6593B048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04EB9-C71B-4A69-812D-5CC29A0D142F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56F6F-E5F7-4F2E-A79D-94E6CD267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1CA51-BDBF-4100-9F94-340F92BCE610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AFBF3-3AED-45BC-A226-F8FA7A5AFD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0AD93131-5246-405E-A519-5D8C84CE6A60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A72E6B70-4EA7-418C-A395-66DF22BE09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79F61636-67CE-4A21-8BFC-CD8CAED8B0E0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052A02C-1F8F-4F01-BDD6-85607902D8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E99E6-1985-425B-8ADA-4E7870FAC0FE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3B2AE-2B96-4B0B-B4A2-ED63A68490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3D6A0-3F62-4957-B308-40081D71E530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153DA-06BB-47B8-B01E-556D469F19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D40ABF8-C308-410D-BEF1-8D42464D5E15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CC67BF8-1BA9-402D-80E8-727DB3FA0B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CAAE8-51F3-4242-9C9C-B55AC6938D51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369B9-DCBE-4743-A4A2-6591D414FC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0D9F4A8-B66F-44A4-9D0A-6F85698D00E4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23B4D73-D94E-4477-8F87-C46730D41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EA2B14D-2487-4222-88B1-226E4706557E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1EA598D-B0A3-4F68-92AB-25C947FFAE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79EF5A-FA5A-49CD-82B2-0AA86C468FEF}" type="datetime1">
              <a:rPr lang="ru-RU" smtClean="0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817151-5E90-47DE-B15C-4043BF80B9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oportal.info/tundra/" TargetMode="External"/><Relationship Id="rId2" Type="http://schemas.openxmlformats.org/officeDocument/2006/relationships/hyperlink" Target="https://ru.wikipedia.org/wiki/&#1058;&#1091;&#1085;&#1076;&#1088;&#1072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pmu.ru/prirodnye-zony-rossi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2656" y="4365104"/>
            <a:ext cx="7929618" cy="77555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005828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2656" y="476672"/>
            <a:ext cx="7929618" cy="338437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rgbClr val="005828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Природные зоны </a:t>
            </a:r>
            <a:r>
              <a:rPr lang="ru-RU" sz="28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Тундра</a:t>
            </a:r>
            <a:endParaRPr lang="ru-RU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42913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Выполнила </a:t>
            </a:r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Шарова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Татьяна Анатольевна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2021 г.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83318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лемминги                  полярные волки</a:t>
            </a:r>
          </a:p>
          <a:p>
            <a:pPr algn="just" eaLnBrk="0" hangingPunct="0"/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/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/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/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/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/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0" hangingPunct="0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северные олени                </a:t>
            </a:r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песцы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77394" y="332656"/>
            <a:ext cx="75765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Животные </a:t>
            </a:r>
            <a:r>
              <a:rPr lang="ru-RU" sz="3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ундры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74684" y="4500570"/>
            <a:ext cx="3677227" cy="22724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8662" y="4510438"/>
            <a:ext cx="2923258" cy="2262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43438" y="1500174"/>
            <a:ext cx="3609897" cy="2627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8829" y="1705376"/>
            <a:ext cx="3831123" cy="223415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995587" y="164812"/>
            <a:ext cx="518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Тундра и человек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785794"/>
            <a:ext cx="464347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Плюсы:</a:t>
            </a:r>
          </a:p>
          <a:p>
            <a:pPr algn="ctr" eaLnBrk="0" hangingPunct="0"/>
            <a:endParaRPr lang="ru-RU" sz="28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Оленеводство</a:t>
            </a:r>
          </a:p>
          <a:p>
            <a:pPr algn="ctr" eaLnBrk="0" hangingPunct="0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Рыболовство</a:t>
            </a:r>
          </a:p>
          <a:p>
            <a:pPr algn="ctr" eaLnBrk="0" hangingPunct="0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Охота</a:t>
            </a:r>
          </a:p>
          <a:p>
            <a:pPr algn="ctr" eaLnBrk="0" hangingPunct="0"/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Добыча полезных ископаемых</a:t>
            </a:r>
          </a:p>
          <a:p>
            <a:pPr eaLnBrk="0" hangingPunct="0"/>
            <a:endParaRPr lang="ru-RU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428596" y="4143380"/>
            <a:ext cx="3500462" cy="2483982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485319" y="785794"/>
            <a:ext cx="465868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Минусы:</a:t>
            </a:r>
          </a:p>
          <a:p>
            <a:pPr algn="ctr" eaLnBrk="0" hangingPunct="0"/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Загрязнение!!!</a:t>
            </a:r>
          </a:p>
          <a:p>
            <a:pPr algn="ctr" eaLnBrk="0" hangingPunct="0"/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Разрушение почвенного слоя!!!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ru-RU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Истребление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растений и животных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!!!</a:t>
            </a:r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9190" y="4143380"/>
            <a:ext cx="3765557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3341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39752" y="116631"/>
            <a:ext cx="64807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Заповедники тундры 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полуострове Таймыр</a:t>
            </a:r>
          </a:p>
          <a:p>
            <a:pPr algn="ctr" eaLnBrk="0" hangingPunct="0"/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«Таймырский заповедник»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960" y="2204864"/>
            <a:ext cx="4828602" cy="31084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1728192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2011" y="3501008"/>
            <a:ext cx="5148064" cy="3208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35696" y="1844824"/>
            <a:ext cx="2111102" cy="19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5893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Источники: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https://ru.wikipedia.org/wiki/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Тундра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https://ecoportal.info/tundra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/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https://kipmu.ru/prirodnye-zony-rossii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/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72E6B70-4EA7-418C-A395-66DF22BE098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8935" y="268768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Тундра</a:t>
            </a:r>
            <a:endParaRPr lang="ru-RU" sz="3200" dirty="0">
              <a:solidFill>
                <a:schemeClr val="tx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890" name="Picture 2" descr="https://avatars.mds.yandex.net/get-zen_doc/4004066/pub_607bbf8654617a67e70870e0_607bc3ad19675453a5d81df4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8501042" cy="566027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197294" y="5238881"/>
            <a:ext cx="8820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Природная </a:t>
            </a:r>
            <a:r>
              <a:rPr lang="ru-RU" sz="3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зона </a:t>
            </a:r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тундры расположена</a:t>
            </a:r>
            <a:r>
              <a:rPr lang="ru-RU" sz="32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южнее зоны арктической пустыни </a:t>
            </a:r>
          </a:p>
          <a:p>
            <a:pPr algn="ctr" eaLnBrk="0" hangingPunct="0"/>
            <a:r>
              <a:rPr lang="ru-RU" sz="32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(1/6 часть территории России!)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440" y="139548"/>
            <a:ext cx="8926326" cy="50931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28596" y="142852"/>
            <a:ext cx="8135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Тундре для </a:t>
            </a:r>
            <a:r>
              <a:rPr lang="ru-RU" sz="3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растений и </a:t>
            </a:r>
          </a:p>
          <a:p>
            <a:pPr algn="ctr" eaLnBrk="0" hangingPunct="0"/>
            <a:r>
              <a:rPr lang="ru-RU" sz="3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животных </a:t>
            </a:r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сложились</a:t>
            </a:r>
            <a:r>
              <a:rPr lang="ru-RU" sz="3200" i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суровые </a:t>
            </a:r>
            <a:r>
              <a:rPr lang="ru-RU" sz="32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условия: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628800"/>
            <a:ext cx="53285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Зима 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(8 месяцев) -50 </a:t>
            </a:r>
            <a:r>
              <a:rPr lang="ru-RU" sz="2800" baseline="30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С, ветер</a:t>
            </a:r>
            <a:endParaRPr lang="ru-RU" sz="2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олярная 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ночь 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(2 месяца)</a:t>
            </a:r>
            <a:endParaRPr lang="ru-RU" sz="2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Северное </a:t>
            </a:r>
          </a:p>
          <a:p>
            <a:pPr eaLnBrk="0" hangingPunct="0"/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сияние</a:t>
            </a:r>
          </a:p>
          <a:p>
            <a:pPr eaLnBrk="0" hangingPunct="0"/>
            <a:endParaRPr lang="ru-RU" sz="2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Лето холодное </a:t>
            </a:r>
          </a:p>
          <a:p>
            <a:pPr eaLnBrk="0" hangingPunct="0"/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полярный </a:t>
            </a:r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 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</a:t>
            </a:r>
            <a:r>
              <a:rPr lang="ru-RU" sz="2800" baseline="30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</a:p>
          <a:p>
            <a:pPr eaLnBrk="0" hangingPunct="0"/>
            <a:r>
              <a:rPr lang="ru-RU" sz="2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ечная мерзлота</a:t>
            </a:r>
            <a:endParaRPr lang="ru-RU" sz="2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29256" y="1285860"/>
            <a:ext cx="2780396" cy="2085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5984" y="2857496"/>
            <a:ext cx="2691003" cy="20182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6380" y="4643446"/>
            <a:ext cx="2786082" cy="20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2166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" y="259407"/>
            <a:ext cx="6372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Многолетняя мерзлота в Тундре</a:t>
            </a:r>
            <a:endParaRPr lang="ru-RU" sz="3200" i="1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628800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это твёрдый, промёрзший, не оттаивающий веками слой 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земли, который не </a:t>
            </a:r>
            <a:r>
              <a:rPr lang="ru-RU" sz="2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пропускает талые воды на глубину, поэтому много болот и озёр, а почва холодная и влажная</a:t>
            </a:r>
            <a:endParaRPr lang="ru-RU" sz="2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72132" y="1928802"/>
            <a:ext cx="3065445" cy="2106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4452334"/>
            <a:ext cx="2928958" cy="21944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429132"/>
            <a:ext cx="3317215" cy="22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4957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16" y="980728"/>
            <a:ext cx="5720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низкая температура воздуха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вечная мерзлота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заболоченность почв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сильные ветры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107504" y="188640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Растения тундры</a:t>
            </a:r>
            <a:endParaRPr lang="ru-RU" sz="32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9627" y="3622974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Все растения низкорослые!!</a:t>
            </a:r>
          </a:p>
          <a:p>
            <a:pPr eaLnBrk="0" hangingPunct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ягодные кустарнички</a:t>
            </a:r>
          </a:p>
          <a:p>
            <a:pPr eaLnBrk="0" hangingPunct="0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кустарники</a:t>
            </a:r>
          </a:p>
          <a:p>
            <a:pPr eaLnBrk="0" hangingPunct="0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карликовые деревья</a:t>
            </a:r>
          </a:p>
          <a:p>
            <a:pPr eaLnBrk="0" hangingPunct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равы</a:t>
            </a:r>
          </a:p>
          <a:p>
            <a:pPr eaLnBrk="0" hangingPunct="0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ишайники (ягель)</a:t>
            </a:r>
          </a:p>
          <a:p>
            <a:pPr eaLnBrk="0" hangingPunct="0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грибы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9322" y="214290"/>
            <a:ext cx="2681330" cy="1781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2000240"/>
            <a:ext cx="2464610" cy="1643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4282" y="2571744"/>
            <a:ext cx="3000396" cy="2142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8728" y="4786322"/>
            <a:ext cx="2606240" cy="195468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17431"/>
            <a:ext cx="8928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полярная 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          полярный    карликовая </a:t>
            </a:r>
          </a:p>
          <a:p>
            <a:pPr eaLnBrk="0" hangingPunct="0"/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камнеломка           мак              береза</a:t>
            </a:r>
          </a:p>
          <a:p>
            <a:pPr eaLnBrk="0" hangingPunct="0"/>
            <a:endParaRPr lang="ru-RU" sz="2800" b="1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/>
            <a:endParaRPr lang="ru-RU" sz="2800" b="1" dirty="0" smtClean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/>
            <a:endParaRPr lang="ru-RU" sz="2800" b="1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/>
            <a:endParaRPr lang="ru-RU" sz="2800" b="1" dirty="0" smtClean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/>
            <a:endParaRPr lang="ru-RU" sz="2800" b="1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   лютик        колокольчик    незабудка</a:t>
            </a:r>
          </a:p>
          <a:p>
            <a:pPr eaLnBrk="0" hangingPunct="0"/>
            <a:endParaRPr lang="ru-RU" sz="2800" b="1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1043608" y="332656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Растения тундры</a:t>
            </a:r>
            <a:endParaRPr lang="ru-RU" sz="3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12161" y="4378449"/>
            <a:ext cx="2794652" cy="22909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31840" y="4378449"/>
            <a:ext cx="2160240" cy="2290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4365104"/>
            <a:ext cx="2304256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19872" y="1727996"/>
            <a:ext cx="1782439" cy="2195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0698" y="1867495"/>
            <a:ext cx="2597263" cy="2070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82268" y="1727997"/>
            <a:ext cx="2034148" cy="22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6544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0"/>
            <a:ext cx="9036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Птицы тундры </a:t>
            </a:r>
            <a:endParaRPr lang="ru-RU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перелетные</a:t>
            </a:r>
            <a:endParaRPr lang="ru-RU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1071546"/>
            <a:ext cx="86764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гуси,       утки,     кулики,    лебеди,      гагары </a:t>
            </a:r>
          </a:p>
          <a:p>
            <a:pPr eaLnBrk="0" hangingPunct="0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краснозобая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казарка        белый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журавль </a:t>
            </a:r>
          </a:p>
          <a:p>
            <a:pPr eaLnBrk="0" hangingPunct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(</a:t>
            </a:r>
            <a:r>
              <a:rPr lang="ru-RU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стерх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82" y="4500570"/>
            <a:ext cx="2451604" cy="1922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86512" y="4000504"/>
            <a:ext cx="2428290" cy="26798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2844" y="1500174"/>
            <a:ext cx="1404157" cy="14817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7620" y="2500306"/>
            <a:ext cx="1979490" cy="13237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72132" y="1643050"/>
            <a:ext cx="2000264" cy="12472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5852" y="2571744"/>
            <a:ext cx="1798087" cy="13496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43174" y="1500174"/>
            <a:ext cx="1441921" cy="127716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5496" y="188640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Птицы тундры </a:t>
            </a:r>
            <a:endParaRPr lang="ru-RU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ru-RU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зимующие</a:t>
            </a:r>
            <a:endParaRPr lang="ru-RU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205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272158" y="1556792"/>
            <a:ext cx="79083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Белая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куропатка</a:t>
            </a:r>
          </a:p>
          <a:p>
            <a:pPr eaLnBrk="0" hangingPunct="0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0" hangingPunct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</a:t>
            </a:r>
          </a:p>
          <a:p>
            <a:pPr eaLnBrk="0" hangingPunct="0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</a:t>
            </a:r>
          </a:p>
          <a:p>
            <a:pPr eaLnBrk="0" hangingPunct="0"/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Белая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2860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54152"/>
            <a:ext cx="4734272" cy="35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4891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612</TotalTime>
  <Words>232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dc:description>http://aida.ucoz.ru</dc:description>
  <cp:lastModifiedBy>Пользователь</cp:lastModifiedBy>
  <cp:revision>75</cp:revision>
  <dcterms:created xsi:type="dcterms:W3CDTF">2011-04-01T08:19:33Z</dcterms:created>
  <dcterms:modified xsi:type="dcterms:W3CDTF">2021-08-26T21:14:01Z</dcterms:modified>
  <cp:category>шаблоны к Powerpoint</cp:category>
</cp:coreProperties>
</file>