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53" r:id="rId3"/>
  </p:sldMasterIdLst>
  <p:notesMasterIdLst>
    <p:notesMasterId r:id="rId25"/>
  </p:notesMasterIdLst>
  <p:sldIdLst>
    <p:sldId id="256" r:id="rId4"/>
    <p:sldId id="302" r:id="rId5"/>
    <p:sldId id="274" r:id="rId6"/>
    <p:sldId id="261" r:id="rId7"/>
    <p:sldId id="289" r:id="rId8"/>
    <p:sldId id="270" r:id="rId9"/>
    <p:sldId id="312" r:id="rId10"/>
    <p:sldId id="313" r:id="rId11"/>
    <p:sldId id="311" r:id="rId12"/>
    <p:sldId id="306" r:id="rId13"/>
    <p:sldId id="307" r:id="rId14"/>
    <p:sldId id="308" r:id="rId15"/>
    <p:sldId id="309" r:id="rId16"/>
    <p:sldId id="310" r:id="rId17"/>
    <p:sldId id="275" r:id="rId18"/>
    <p:sldId id="303" r:id="rId19"/>
    <p:sldId id="294" r:id="rId20"/>
    <p:sldId id="305" r:id="rId21"/>
    <p:sldId id="314" r:id="rId22"/>
    <p:sldId id="277" r:id="rId23"/>
    <p:sldId id="315" r:id="rId24"/>
  </p:sldIdLst>
  <p:sldSz cx="9144000" cy="5143500" type="screen16x9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47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9225E"/>
    <a:srgbClr val="512F3E"/>
    <a:srgbClr val="611F4E"/>
    <a:srgbClr val="710F57"/>
    <a:srgbClr val="98DFBB"/>
    <a:srgbClr val="9AD3E9"/>
    <a:srgbClr val="F8B2A3"/>
    <a:srgbClr val="A4B4E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53" autoAdjust="0"/>
    <p:restoredTop sz="95133" autoAdjust="0"/>
  </p:normalViewPr>
  <p:slideViewPr>
    <p:cSldViewPr>
      <p:cViewPr varScale="1">
        <p:scale>
          <a:sx n="107" d="100"/>
          <a:sy n="107" d="100"/>
        </p:scale>
        <p:origin x="216" y="108"/>
      </p:cViewPr>
      <p:guideLst>
        <p:guide orient="horz" pos="1847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E139FE8-7592-4357-B099-B0BA2EB6E7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AB9B7-FD4B-4D9B-AFDC-1DA8516A3F48}">
      <dgm:prSet phldrT="[Текст]"/>
      <dgm:spPr/>
      <dgm:t>
        <a:bodyPr/>
        <a:lstStyle/>
        <a:p>
          <a:r>
            <a:rPr lang="ru-RU" dirty="0" smtClean="0"/>
            <a:t>1) Нахождение информации (НИ):</a:t>
          </a:r>
          <a:endParaRPr lang="ru-RU" dirty="0"/>
        </a:p>
      </dgm:t>
    </dgm:pt>
    <dgm:pt modelId="{90A6B379-5BB4-46B9-B120-2F1AB6352C84}" type="parTrans" cxnId="{F4B5CB10-FC90-4875-9BE2-54AAE90615E6}">
      <dgm:prSet/>
      <dgm:spPr/>
      <dgm:t>
        <a:bodyPr/>
        <a:lstStyle/>
        <a:p>
          <a:endParaRPr lang="ru-RU"/>
        </a:p>
      </dgm:t>
    </dgm:pt>
    <dgm:pt modelId="{B4C2EA78-CFE1-48BE-8D02-8D4BA4CFE57D}" type="sibTrans" cxnId="{F4B5CB10-FC90-4875-9BE2-54AAE90615E6}">
      <dgm:prSet/>
      <dgm:spPr/>
      <dgm:t>
        <a:bodyPr/>
        <a:lstStyle/>
        <a:p>
          <a:endParaRPr lang="ru-RU"/>
        </a:p>
      </dgm:t>
    </dgm:pt>
    <dgm:pt modelId="{52715D73-677C-4957-8D98-F2D98BD47B38}">
      <dgm:prSet phldrT="[Текст]"/>
      <dgm:spPr/>
      <dgm:t>
        <a:bodyPr/>
        <a:lstStyle/>
        <a:p>
          <a:r>
            <a:rPr lang="ru-RU" dirty="0" smtClean="0"/>
            <a:t>Найти один или более отрывков информации, каждый из которых, отвечает одному или нескольким критериям.</a:t>
          </a:r>
          <a:endParaRPr lang="ru-RU" dirty="0"/>
        </a:p>
      </dgm:t>
    </dgm:pt>
    <dgm:pt modelId="{12BF8688-A079-4691-9095-761845E7D604}" type="parTrans" cxnId="{0D2F66F9-3689-42F8-AB38-205A848F998C}">
      <dgm:prSet/>
      <dgm:spPr/>
      <dgm:t>
        <a:bodyPr/>
        <a:lstStyle/>
        <a:p>
          <a:endParaRPr lang="ru-RU"/>
        </a:p>
      </dgm:t>
    </dgm:pt>
    <dgm:pt modelId="{4D6BB06A-1FA1-4BD4-A017-5BB490C1B778}" type="sibTrans" cxnId="{0D2F66F9-3689-42F8-AB38-205A848F998C}">
      <dgm:prSet/>
      <dgm:spPr/>
      <dgm:t>
        <a:bodyPr/>
        <a:lstStyle/>
        <a:p>
          <a:endParaRPr lang="ru-RU"/>
        </a:p>
      </dgm:t>
    </dgm:pt>
    <dgm:pt modelId="{01F690DA-0C82-439B-A206-AFBFAE6737EF}">
      <dgm:prSet phldrT="[Текст]"/>
      <dgm:spPr/>
      <dgm:t>
        <a:bodyPr/>
        <a:lstStyle/>
        <a:p>
          <a:r>
            <a:rPr lang="ru-RU" dirty="0" smtClean="0"/>
            <a:t>2) Интерпретация текста (ИТ):</a:t>
          </a:r>
          <a:endParaRPr lang="ru-RU" dirty="0"/>
        </a:p>
      </dgm:t>
    </dgm:pt>
    <dgm:pt modelId="{5D2F1896-CC55-4115-87C0-06F8A7CBE2AA}" type="parTrans" cxnId="{EB01CC9F-DB2A-48B7-A9C5-4C9853C4CD83}">
      <dgm:prSet/>
      <dgm:spPr/>
      <dgm:t>
        <a:bodyPr/>
        <a:lstStyle/>
        <a:p>
          <a:endParaRPr lang="ru-RU"/>
        </a:p>
      </dgm:t>
    </dgm:pt>
    <dgm:pt modelId="{C04E1778-3242-4494-B130-9B9102679098}" type="sibTrans" cxnId="{EB01CC9F-DB2A-48B7-A9C5-4C9853C4CD83}">
      <dgm:prSet/>
      <dgm:spPr/>
      <dgm:t>
        <a:bodyPr/>
        <a:lstStyle/>
        <a:p>
          <a:endParaRPr lang="ru-RU"/>
        </a:p>
      </dgm:t>
    </dgm:pt>
    <dgm:pt modelId="{B9B320B0-D9BF-4ECB-B7F1-B5F69D0D8F5B}">
      <dgm:prSet phldrT="[Текст]"/>
      <dgm:spPr/>
      <dgm:t>
        <a:bodyPr/>
        <a:lstStyle/>
        <a:p>
          <a:r>
            <a:rPr lang="ru-RU" dirty="0" smtClean="0"/>
            <a:t>Определить главную мысль.</a:t>
          </a:r>
          <a:endParaRPr lang="ru-RU" dirty="0"/>
        </a:p>
      </dgm:t>
    </dgm:pt>
    <dgm:pt modelId="{0BC235E4-555D-45A8-B365-C2AA51820443}" type="parTrans" cxnId="{7D6897A9-9860-4BFB-8E3D-320FBBEC5FED}">
      <dgm:prSet/>
      <dgm:spPr/>
      <dgm:t>
        <a:bodyPr/>
        <a:lstStyle/>
        <a:p>
          <a:endParaRPr lang="ru-RU"/>
        </a:p>
      </dgm:t>
    </dgm:pt>
    <dgm:pt modelId="{2AFD9A90-BB07-499C-98B7-94D6321443C0}" type="sibTrans" cxnId="{7D6897A9-9860-4BFB-8E3D-320FBBEC5FED}">
      <dgm:prSet/>
      <dgm:spPr/>
      <dgm:t>
        <a:bodyPr/>
        <a:lstStyle/>
        <a:p>
          <a:endParaRPr lang="ru-RU"/>
        </a:p>
      </dgm:t>
    </dgm:pt>
    <dgm:pt modelId="{A1F5557E-4BE8-4E4A-A335-1DC962A0BB51}">
      <dgm:prSet phldrT="[Текст]"/>
      <dgm:spPr/>
      <dgm:t>
        <a:bodyPr/>
        <a:lstStyle/>
        <a:p>
          <a:r>
            <a:rPr lang="ru-RU" dirty="0" smtClean="0"/>
            <a:t>Находить противоречивую информацию в тексте.</a:t>
          </a:r>
          <a:endParaRPr lang="ru-RU" dirty="0"/>
        </a:p>
      </dgm:t>
    </dgm:pt>
    <dgm:pt modelId="{9CF35DD9-291F-4A6D-A08B-EDCC2B518613}" type="parTrans" cxnId="{442E8BAA-53E5-4176-9728-C08084DF085F}">
      <dgm:prSet/>
      <dgm:spPr/>
      <dgm:t>
        <a:bodyPr/>
        <a:lstStyle/>
        <a:p>
          <a:endParaRPr lang="ru-RU"/>
        </a:p>
      </dgm:t>
    </dgm:pt>
    <dgm:pt modelId="{47F957B2-4EA0-471D-B327-B16FFFDE7EE3}" type="sibTrans" cxnId="{442E8BAA-53E5-4176-9728-C08084DF085F}">
      <dgm:prSet/>
      <dgm:spPr/>
      <dgm:t>
        <a:bodyPr/>
        <a:lstStyle/>
        <a:p>
          <a:endParaRPr lang="ru-RU"/>
        </a:p>
      </dgm:t>
    </dgm:pt>
    <dgm:pt modelId="{104147E0-EA77-44E3-B3E9-565BDD3DE113}">
      <dgm:prSet phldrT="[Текст]"/>
      <dgm:spPr/>
      <dgm:t>
        <a:bodyPr/>
        <a:lstStyle/>
        <a:p>
          <a:r>
            <a:rPr lang="ru-RU" dirty="0" smtClean="0"/>
            <a:t>Найти и распознать связи между отрывками информации.</a:t>
          </a:r>
          <a:endParaRPr lang="ru-RU" dirty="0"/>
        </a:p>
      </dgm:t>
    </dgm:pt>
    <dgm:pt modelId="{D29D845C-5925-40A1-A550-FFCE242EFF40}" type="parTrans" cxnId="{0BAEF578-B75B-4BF8-A8F6-8FA6BC692838}">
      <dgm:prSet/>
      <dgm:spPr/>
      <dgm:t>
        <a:bodyPr/>
        <a:lstStyle/>
        <a:p>
          <a:endParaRPr lang="ru-RU"/>
        </a:p>
      </dgm:t>
    </dgm:pt>
    <dgm:pt modelId="{02A67DED-238B-4C65-8EBE-C9C9A798DEC1}" type="sibTrans" cxnId="{0BAEF578-B75B-4BF8-A8F6-8FA6BC692838}">
      <dgm:prSet/>
      <dgm:spPr/>
      <dgm:t>
        <a:bodyPr/>
        <a:lstStyle/>
        <a:p>
          <a:endParaRPr lang="ru-RU"/>
        </a:p>
      </dgm:t>
    </dgm:pt>
    <dgm:pt modelId="{D27FB3E5-6E48-454C-A3C7-4881E5450501}">
      <dgm:prSet phldrT="[Текст]"/>
      <dgm:spPr/>
      <dgm:t>
        <a:bodyPr/>
        <a:lstStyle/>
        <a:p>
          <a:r>
            <a:rPr lang="ru-RU" dirty="0" smtClean="0"/>
            <a:t>Установить возможную последовательность или комбинацию отрывков с неизвестным контекстом или формой.</a:t>
          </a:r>
          <a:endParaRPr lang="ru-RU" dirty="0"/>
        </a:p>
      </dgm:t>
    </dgm:pt>
    <dgm:pt modelId="{C826F286-97B8-41E6-A861-C873CED035E7}" type="parTrans" cxnId="{60C107B1-BCFB-47E2-B132-C32EBF676C9C}">
      <dgm:prSet/>
      <dgm:spPr/>
      <dgm:t>
        <a:bodyPr/>
        <a:lstStyle/>
        <a:p>
          <a:endParaRPr lang="ru-RU"/>
        </a:p>
      </dgm:t>
    </dgm:pt>
    <dgm:pt modelId="{7F1AF601-7C78-420C-BC31-B2E3E1A87BE4}" type="sibTrans" cxnId="{60C107B1-BCFB-47E2-B132-C32EBF676C9C}">
      <dgm:prSet/>
      <dgm:spPr/>
      <dgm:t>
        <a:bodyPr/>
        <a:lstStyle/>
        <a:p>
          <a:endParaRPr lang="ru-RU"/>
        </a:p>
      </dgm:t>
    </dgm:pt>
    <dgm:pt modelId="{5CE05A36-0BE6-451D-886F-680813799CE5}">
      <dgm:prSet phldrT="[Текст]"/>
      <dgm:spPr/>
      <dgm:t>
        <a:bodyPr/>
        <a:lstStyle/>
        <a:p>
          <a:r>
            <a:rPr lang="ru-RU" dirty="0" smtClean="0"/>
            <a:t>Сделать вывод о том, какая информация в тексте необходима для выполнения задания.</a:t>
          </a:r>
          <a:endParaRPr lang="ru-RU" dirty="0"/>
        </a:p>
      </dgm:t>
    </dgm:pt>
    <dgm:pt modelId="{4F76A3D3-052C-4320-AFE2-8F5FA83FCA58}" type="parTrans" cxnId="{5C1A350B-2166-44D8-AC76-E603FA9753E5}">
      <dgm:prSet/>
      <dgm:spPr/>
      <dgm:t>
        <a:bodyPr/>
        <a:lstStyle/>
        <a:p>
          <a:endParaRPr lang="ru-RU"/>
        </a:p>
      </dgm:t>
    </dgm:pt>
    <dgm:pt modelId="{E4ED0C39-0CDC-4083-9AD1-0E326D50B172}" type="sibTrans" cxnId="{5C1A350B-2166-44D8-AC76-E603FA9753E5}">
      <dgm:prSet/>
      <dgm:spPr/>
      <dgm:t>
        <a:bodyPr/>
        <a:lstStyle/>
        <a:p>
          <a:endParaRPr lang="ru-RU"/>
        </a:p>
      </dgm:t>
    </dgm:pt>
    <dgm:pt modelId="{2F6A715D-E037-47F4-9147-92F38C7585CD}">
      <dgm:prSet phldrT="[Текст]"/>
      <dgm:spPr/>
      <dgm:t>
        <a:bodyPr/>
        <a:lstStyle/>
        <a:p>
          <a:r>
            <a:rPr lang="ru-RU" dirty="0" smtClean="0"/>
            <a:t>Истолковывать значения слов или фраз в пределах ограниченной части текста, когда информация малоизвестна и требуется сделать простые выводы.</a:t>
          </a:r>
          <a:endParaRPr lang="ru-RU" dirty="0"/>
        </a:p>
      </dgm:t>
    </dgm:pt>
    <dgm:pt modelId="{D85AA258-3F29-4227-8CF9-97019C4B6AFB}" type="parTrans" cxnId="{0E640171-7917-4818-81E7-543BDE9F3601}">
      <dgm:prSet/>
      <dgm:spPr/>
      <dgm:t>
        <a:bodyPr/>
        <a:lstStyle/>
        <a:p>
          <a:endParaRPr lang="ru-RU"/>
        </a:p>
      </dgm:t>
    </dgm:pt>
    <dgm:pt modelId="{7508A91F-274A-4BDB-AF24-6CADCEF57B03}" type="sibTrans" cxnId="{0E640171-7917-4818-81E7-543BDE9F3601}">
      <dgm:prSet/>
      <dgm:spPr/>
      <dgm:t>
        <a:bodyPr/>
        <a:lstStyle/>
        <a:p>
          <a:endParaRPr lang="ru-RU"/>
        </a:p>
      </dgm:t>
    </dgm:pt>
    <dgm:pt modelId="{54DB7F5C-47E6-46D2-9840-05A73D2B40FF}">
      <dgm:prSet phldrT="[Текст]"/>
      <dgm:spPr/>
      <dgm:t>
        <a:bodyPr/>
        <a:lstStyle/>
        <a:p>
          <a:r>
            <a:rPr lang="ru-RU" dirty="0" smtClean="0"/>
            <a:t>Также проверяется умение применять информацию.</a:t>
          </a:r>
          <a:endParaRPr lang="ru-RU" dirty="0"/>
        </a:p>
      </dgm:t>
    </dgm:pt>
    <dgm:pt modelId="{600CFB12-01CC-4CE9-A183-BF41B67614F4}" type="parTrans" cxnId="{FEFE5788-1C1A-4A39-B814-C5F3921F77DD}">
      <dgm:prSet/>
      <dgm:spPr/>
      <dgm:t>
        <a:bodyPr/>
        <a:lstStyle/>
        <a:p>
          <a:endParaRPr lang="ru-RU"/>
        </a:p>
      </dgm:t>
    </dgm:pt>
    <dgm:pt modelId="{F70B5D3A-B439-4F23-A5C6-DC6471B34754}" type="sibTrans" cxnId="{FEFE5788-1C1A-4A39-B814-C5F3921F77DD}">
      <dgm:prSet/>
      <dgm:spPr/>
      <dgm:t>
        <a:bodyPr/>
        <a:lstStyle/>
        <a:p>
          <a:endParaRPr lang="ru-RU"/>
        </a:p>
      </dgm:t>
    </dgm:pt>
    <dgm:pt modelId="{103D68A7-9F22-4D35-8F2B-FC54A195C081}">
      <dgm:prSet phldrT="[Текст]"/>
      <dgm:spPr/>
      <dgm:t>
        <a:bodyPr/>
        <a:lstStyle/>
        <a:p>
          <a:r>
            <a:rPr lang="ru-RU" dirty="0" smtClean="0"/>
            <a:t>Объединять несколько частей текста для того, чтобы определить главную мысль, истолковывать разделы текста, беря в расчет понимание текста в целом.</a:t>
          </a:r>
          <a:endParaRPr lang="ru-RU" dirty="0"/>
        </a:p>
      </dgm:t>
    </dgm:pt>
    <dgm:pt modelId="{E1C1D3B1-3389-47CE-B945-119BE93FB974}" type="parTrans" cxnId="{80E2FE64-E3DC-48F9-BE2E-D596761802BE}">
      <dgm:prSet/>
      <dgm:spPr/>
      <dgm:t>
        <a:bodyPr/>
        <a:lstStyle/>
        <a:p>
          <a:endParaRPr lang="ru-RU"/>
        </a:p>
      </dgm:t>
    </dgm:pt>
    <dgm:pt modelId="{B587D3EF-F57C-47FC-89F1-EFEBDA8736B6}" type="sibTrans" cxnId="{80E2FE64-E3DC-48F9-BE2E-D596761802BE}">
      <dgm:prSet/>
      <dgm:spPr/>
      <dgm:t>
        <a:bodyPr/>
        <a:lstStyle/>
        <a:p>
          <a:endParaRPr lang="ru-RU"/>
        </a:p>
      </dgm:t>
    </dgm:pt>
    <dgm:pt modelId="{3ED122C7-88CD-4E1F-881A-596A122D6526}">
      <dgm:prSet phldrT="[Текст]"/>
      <dgm:spPr/>
      <dgm:t>
        <a:bodyPr/>
        <a:lstStyle/>
        <a:p>
          <a:r>
            <a:rPr lang="ru-RU" dirty="0" smtClean="0"/>
            <a:t>Объяснять связи и истолковывать значения слов, смысл фраз и нюансов языка.</a:t>
          </a:r>
          <a:endParaRPr lang="ru-RU" dirty="0"/>
        </a:p>
      </dgm:t>
    </dgm:pt>
    <dgm:pt modelId="{93B8D2CA-C4F1-42F5-9661-B9E17C275A21}" type="parTrans" cxnId="{AC7B5728-77EF-42A3-BFFD-072614187A08}">
      <dgm:prSet/>
      <dgm:spPr/>
      <dgm:t>
        <a:bodyPr/>
        <a:lstStyle/>
        <a:p>
          <a:endParaRPr lang="ru-RU"/>
        </a:p>
      </dgm:t>
    </dgm:pt>
    <dgm:pt modelId="{ACBE59C9-335D-43A7-B695-02B66D9C8FDF}" type="sibTrans" cxnId="{AC7B5728-77EF-42A3-BFFD-072614187A08}">
      <dgm:prSet/>
      <dgm:spPr/>
      <dgm:t>
        <a:bodyPr/>
        <a:lstStyle/>
        <a:p>
          <a:endParaRPr lang="ru-RU"/>
        </a:p>
      </dgm:t>
    </dgm:pt>
    <dgm:pt modelId="{4AA142B8-B36B-4DC9-B412-CC483966EB2E}" type="pres">
      <dgm:prSet presAssocID="{8E139FE8-7592-4357-B099-B0BA2EB6E7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33090-1A7F-4E68-A5A9-DA8195F6D3A2}" type="pres">
      <dgm:prSet presAssocID="{F2DAB9B7-FD4B-4D9B-AFDC-1DA8516A3F48}" presName="parentText" presStyleLbl="node1" presStyleIdx="0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97D98-0C8F-43AD-A885-B2F40F1987F5}" type="pres">
      <dgm:prSet presAssocID="{F2DAB9B7-FD4B-4D9B-AFDC-1DA8516A3F48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DB7591-A3EF-4583-B169-C8E1783ADB89}" type="pres">
      <dgm:prSet presAssocID="{01F690DA-0C82-439B-A206-AFBFAE6737EF}" presName="parentText" presStyleLbl="node1" presStyleIdx="1" presStyleCnt="2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DEF0D3-2FA0-4694-91FE-ADAE262DF68B}" type="pres">
      <dgm:prSet presAssocID="{01F690DA-0C82-439B-A206-AFBFAE6737EF}" presName="childText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2F66F9-3689-42F8-AB38-205A848F998C}" srcId="{F2DAB9B7-FD4B-4D9B-AFDC-1DA8516A3F48}" destId="{52715D73-677C-4957-8D98-F2D98BD47B38}" srcOrd="0" destOrd="0" parTransId="{12BF8688-A079-4691-9095-761845E7D604}" sibTransId="{4D6BB06A-1FA1-4BD4-A017-5BB490C1B778}"/>
    <dgm:cxn modelId="{5D411F1F-88FA-4E8B-A7CD-C34BCF5A034D}" type="presOf" srcId="{8E139FE8-7592-4357-B099-B0BA2EB6E771}" destId="{4AA142B8-B36B-4DC9-B412-CC483966EB2E}" srcOrd="0" destOrd="0" presId="urn:microsoft.com/office/officeart/2005/8/layout/vList2"/>
    <dgm:cxn modelId="{5C1A350B-2166-44D8-AC76-E603FA9753E5}" srcId="{F2DAB9B7-FD4B-4D9B-AFDC-1DA8516A3F48}" destId="{5CE05A36-0BE6-451D-886F-680813799CE5}" srcOrd="4" destOrd="0" parTransId="{4F76A3D3-052C-4320-AFE2-8F5FA83FCA58}" sibTransId="{E4ED0C39-0CDC-4083-9AD1-0E326D50B172}"/>
    <dgm:cxn modelId="{86A75513-F038-4ABE-9900-728D797009E2}" type="presOf" srcId="{5CE05A36-0BE6-451D-886F-680813799CE5}" destId="{19D97D98-0C8F-43AD-A885-B2F40F1987F5}" srcOrd="0" destOrd="4" presId="urn:microsoft.com/office/officeart/2005/8/layout/vList2"/>
    <dgm:cxn modelId="{442E8BAA-53E5-4176-9728-C08084DF085F}" srcId="{F2DAB9B7-FD4B-4D9B-AFDC-1DA8516A3F48}" destId="{A1F5557E-4BE8-4E4A-A335-1DC962A0BB51}" srcOrd="1" destOrd="0" parTransId="{9CF35DD9-291F-4A6D-A08B-EDCC2B518613}" sibTransId="{47F957B2-4EA0-471D-B327-B16FFFDE7EE3}"/>
    <dgm:cxn modelId="{780EAF37-D7ED-4F31-91F3-550893305853}" type="presOf" srcId="{103D68A7-9F22-4D35-8F2B-FC54A195C081}" destId="{5EDEF0D3-2FA0-4694-91FE-ADAE262DF68B}" srcOrd="0" destOrd="3" presId="urn:microsoft.com/office/officeart/2005/8/layout/vList2"/>
    <dgm:cxn modelId="{DB8C4633-0CC7-4354-8A56-AB3EA18E73F2}" type="presOf" srcId="{A1F5557E-4BE8-4E4A-A335-1DC962A0BB51}" destId="{19D97D98-0C8F-43AD-A885-B2F40F1987F5}" srcOrd="0" destOrd="1" presId="urn:microsoft.com/office/officeart/2005/8/layout/vList2"/>
    <dgm:cxn modelId="{A4FF2247-F36D-472D-8D84-DBAE484BCE06}" type="presOf" srcId="{01F690DA-0C82-439B-A206-AFBFAE6737EF}" destId="{72DB7591-A3EF-4583-B169-C8E1783ADB89}" srcOrd="0" destOrd="0" presId="urn:microsoft.com/office/officeart/2005/8/layout/vList2"/>
    <dgm:cxn modelId="{0E640171-7917-4818-81E7-543BDE9F3601}" srcId="{01F690DA-0C82-439B-A206-AFBFAE6737EF}" destId="{2F6A715D-E037-47F4-9147-92F38C7585CD}" srcOrd="1" destOrd="0" parTransId="{D85AA258-3F29-4227-8CF9-97019C4B6AFB}" sibTransId="{7508A91F-274A-4BDB-AF24-6CADCEF57B03}"/>
    <dgm:cxn modelId="{AC7B5728-77EF-42A3-BFFD-072614187A08}" srcId="{01F690DA-0C82-439B-A206-AFBFAE6737EF}" destId="{3ED122C7-88CD-4E1F-881A-596A122D6526}" srcOrd="4" destOrd="0" parTransId="{93B8D2CA-C4F1-42F5-9661-B9E17C275A21}" sibTransId="{ACBE59C9-335D-43A7-B695-02B66D9C8FDF}"/>
    <dgm:cxn modelId="{7D6897A9-9860-4BFB-8E3D-320FBBEC5FED}" srcId="{01F690DA-0C82-439B-A206-AFBFAE6737EF}" destId="{B9B320B0-D9BF-4ECB-B7F1-B5F69D0D8F5B}" srcOrd="0" destOrd="0" parTransId="{0BC235E4-555D-45A8-B365-C2AA51820443}" sibTransId="{2AFD9A90-BB07-499C-98B7-94D6321443C0}"/>
    <dgm:cxn modelId="{F4B5CB10-FC90-4875-9BE2-54AAE90615E6}" srcId="{8E139FE8-7592-4357-B099-B0BA2EB6E771}" destId="{F2DAB9B7-FD4B-4D9B-AFDC-1DA8516A3F48}" srcOrd="0" destOrd="0" parTransId="{90A6B379-5BB4-46B9-B120-2F1AB6352C84}" sibTransId="{B4C2EA78-CFE1-48BE-8D02-8D4BA4CFE57D}"/>
    <dgm:cxn modelId="{61F10434-9C37-4942-84AA-EB4D2FD24ADB}" type="presOf" srcId="{52715D73-677C-4957-8D98-F2D98BD47B38}" destId="{19D97D98-0C8F-43AD-A885-B2F40F1987F5}" srcOrd="0" destOrd="0" presId="urn:microsoft.com/office/officeart/2005/8/layout/vList2"/>
    <dgm:cxn modelId="{8F3DB7D0-1466-4F9F-BE60-4770832AE665}" type="presOf" srcId="{3ED122C7-88CD-4E1F-881A-596A122D6526}" destId="{5EDEF0D3-2FA0-4694-91FE-ADAE262DF68B}" srcOrd="0" destOrd="4" presId="urn:microsoft.com/office/officeart/2005/8/layout/vList2"/>
    <dgm:cxn modelId="{C3B2CFCE-AF62-4DFC-8518-72BBAC994AAE}" type="presOf" srcId="{54DB7F5C-47E6-46D2-9840-05A73D2B40FF}" destId="{5EDEF0D3-2FA0-4694-91FE-ADAE262DF68B}" srcOrd="0" destOrd="2" presId="urn:microsoft.com/office/officeart/2005/8/layout/vList2"/>
    <dgm:cxn modelId="{FEFE5788-1C1A-4A39-B814-C5F3921F77DD}" srcId="{01F690DA-0C82-439B-A206-AFBFAE6737EF}" destId="{54DB7F5C-47E6-46D2-9840-05A73D2B40FF}" srcOrd="2" destOrd="0" parTransId="{600CFB12-01CC-4CE9-A183-BF41B67614F4}" sibTransId="{F70B5D3A-B439-4F23-A5C6-DC6471B34754}"/>
    <dgm:cxn modelId="{C5A15180-FD21-49E0-ABFD-74E630303633}" type="presOf" srcId="{B9B320B0-D9BF-4ECB-B7F1-B5F69D0D8F5B}" destId="{5EDEF0D3-2FA0-4694-91FE-ADAE262DF68B}" srcOrd="0" destOrd="0" presId="urn:microsoft.com/office/officeart/2005/8/layout/vList2"/>
    <dgm:cxn modelId="{0BAEF578-B75B-4BF8-A8F6-8FA6BC692838}" srcId="{F2DAB9B7-FD4B-4D9B-AFDC-1DA8516A3F48}" destId="{104147E0-EA77-44E3-B3E9-565BDD3DE113}" srcOrd="2" destOrd="0" parTransId="{D29D845C-5925-40A1-A550-FFCE242EFF40}" sibTransId="{02A67DED-238B-4C65-8EBE-C9C9A798DEC1}"/>
    <dgm:cxn modelId="{EB01CC9F-DB2A-48B7-A9C5-4C9853C4CD83}" srcId="{8E139FE8-7592-4357-B099-B0BA2EB6E771}" destId="{01F690DA-0C82-439B-A206-AFBFAE6737EF}" srcOrd="1" destOrd="0" parTransId="{5D2F1896-CC55-4115-87C0-06F8A7CBE2AA}" sibTransId="{C04E1778-3242-4494-B130-9B9102679098}"/>
    <dgm:cxn modelId="{868355E5-1D5F-4580-93AB-91D3762DA876}" type="presOf" srcId="{2F6A715D-E037-47F4-9147-92F38C7585CD}" destId="{5EDEF0D3-2FA0-4694-91FE-ADAE262DF68B}" srcOrd="0" destOrd="1" presId="urn:microsoft.com/office/officeart/2005/8/layout/vList2"/>
    <dgm:cxn modelId="{80E2FE64-E3DC-48F9-BE2E-D596761802BE}" srcId="{01F690DA-0C82-439B-A206-AFBFAE6737EF}" destId="{103D68A7-9F22-4D35-8F2B-FC54A195C081}" srcOrd="3" destOrd="0" parTransId="{E1C1D3B1-3389-47CE-B945-119BE93FB974}" sibTransId="{B587D3EF-F57C-47FC-89F1-EFEBDA8736B6}"/>
    <dgm:cxn modelId="{60C107B1-BCFB-47E2-B132-C32EBF676C9C}" srcId="{F2DAB9B7-FD4B-4D9B-AFDC-1DA8516A3F48}" destId="{D27FB3E5-6E48-454C-A3C7-4881E5450501}" srcOrd="3" destOrd="0" parTransId="{C826F286-97B8-41E6-A861-C873CED035E7}" sibTransId="{7F1AF601-7C78-420C-BC31-B2E3E1A87BE4}"/>
    <dgm:cxn modelId="{B00DE937-AB88-4529-90B0-C1CDFC7B47F0}" type="presOf" srcId="{D27FB3E5-6E48-454C-A3C7-4881E5450501}" destId="{19D97D98-0C8F-43AD-A885-B2F40F1987F5}" srcOrd="0" destOrd="3" presId="urn:microsoft.com/office/officeart/2005/8/layout/vList2"/>
    <dgm:cxn modelId="{1016203C-BB0F-4250-962D-72B390B23CC2}" type="presOf" srcId="{104147E0-EA77-44E3-B3E9-565BDD3DE113}" destId="{19D97D98-0C8F-43AD-A885-B2F40F1987F5}" srcOrd="0" destOrd="2" presId="urn:microsoft.com/office/officeart/2005/8/layout/vList2"/>
    <dgm:cxn modelId="{5A4F5208-DC9D-45D8-9061-2692D5CCAFE0}" type="presOf" srcId="{F2DAB9B7-FD4B-4D9B-AFDC-1DA8516A3F48}" destId="{3F233090-1A7F-4E68-A5A9-DA8195F6D3A2}" srcOrd="0" destOrd="0" presId="urn:microsoft.com/office/officeart/2005/8/layout/vList2"/>
    <dgm:cxn modelId="{43E7005D-A220-4924-B34B-7C133E79F357}" type="presParOf" srcId="{4AA142B8-B36B-4DC9-B412-CC483966EB2E}" destId="{3F233090-1A7F-4E68-A5A9-DA8195F6D3A2}" srcOrd="0" destOrd="0" presId="urn:microsoft.com/office/officeart/2005/8/layout/vList2"/>
    <dgm:cxn modelId="{2A2BE78C-5F49-4256-986D-315510762402}" type="presParOf" srcId="{4AA142B8-B36B-4DC9-B412-CC483966EB2E}" destId="{19D97D98-0C8F-43AD-A885-B2F40F1987F5}" srcOrd="1" destOrd="0" presId="urn:microsoft.com/office/officeart/2005/8/layout/vList2"/>
    <dgm:cxn modelId="{BF961AEC-2F5C-48E4-8A3F-3618DEA4D560}" type="presParOf" srcId="{4AA142B8-B36B-4DC9-B412-CC483966EB2E}" destId="{72DB7591-A3EF-4583-B169-C8E1783ADB89}" srcOrd="2" destOrd="0" presId="urn:microsoft.com/office/officeart/2005/8/layout/vList2"/>
    <dgm:cxn modelId="{2E1D05DD-80F3-468E-B381-688B94238831}" type="presParOf" srcId="{4AA142B8-B36B-4DC9-B412-CC483966EB2E}" destId="{5EDEF0D3-2FA0-4694-91FE-ADAE262DF68B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E139FE8-7592-4357-B099-B0BA2EB6E77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2DAB9B7-FD4B-4D9B-AFDC-1DA8516A3F48}">
      <dgm:prSet phldrT="[Текст]"/>
      <dgm:spPr/>
      <dgm:t>
        <a:bodyPr/>
        <a:lstStyle/>
        <a:p>
          <a:r>
            <a:rPr lang="ru-RU" b="0" i="0" dirty="0" smtClean="0"/>
            <a:t>3) Рефлексия и оценка (РО):</a:t>
          </a:r>
          <a:endParaRPr lang="ru-RU" dirty="0"/>
        </a:p>
      </dgm:t>
    </dgm:pt>
    <dgm:pt modelId="{90A6B379-5BB4-46B9-B120-2F1AB6352C84}" type="parTrans" cxnId="{F4B5CB10-FC90-4875-9BE2-54AAE90615E6}">
      <dgm:prSet/>
      <dgm:spPr/>
      <dgm:t>
        <a:bodyPr/>
        <a:lstStyle/>
        <a:p>
          <a:endParaRPr lang="ru-RU"/>
        </a:p>
      </dgm:t>
    </dgm:pt>
    <dgm:pt modelId="{B4C2EA78-CFE1-48BE-8D02-8D4BA4CFE57D}" type="sibTrans" cxnId="{F4B5CB10-FC90-4875-9BE2-54AAE90615E6}">
      <dgm:prSet/>
      <dgm:spPr/>
      <dgm:t>
        <a:bodyPr/>
        <a:lstStyle/>
        <a:p>
          <a:endParaRPr lang="ru-RU"/>
        </a:p>
      </dgm:t>
    </dgm:pt>
    <dgm:pt modelId="{202291E6-6739-4F05-99AC-1BECB4DD241F}">
      <dgm:prSet phldrT="[Текст]"/>
      <dgm:spPr/>
      <dgm:t>
        <a:bodyPr/>
        <a:lstStyle/>
        <a:p>
          <a:r>
            <a:rPr lang="ru-RU" dirty="0" smtClean="0"/>
            <a:t>Делать сравнения или устанавливать связи между текстом и внешними знаниями.</a:t>
          </a:r>
          <a:endParaRPr lang="ru-RU" dirty="0"/>
        </a:p>
      </dgm:t>
    </dgm:pt>
    <dgm:pt modelId="{BA4F9C48-F41B-4BDF-8DAB-E35CC8E4FF60}" type="parTrans" cxnId="{1C3D6404-445D-4190-A2EF-E21C75DBA247}">
      <dgm:prSet/>
      <dgm:spPr/>
      <dgm:t>
        <a:bodyPr/>
        <a:lstStyle/>
        <a:p>
          <a:endParaRPr lang="ru-RU"/>
        </a:p>
      </dgm:t>
    </dgm:pt>
    <dgm:pt modelId="{C3FF0570-3D88-45DB-8E10-AF375FAAE888}" type="sibTrans" cxnId="{1C3D6404-445D-4190-A2EF-E21C75DBA247}">
      <dgm:prSet/>
      <dgm:spPr/>
      <dgm:t>
        <a:bodyPr/>
        <a:lstStyle/>
        <a:p>
          <a:endParaRPr lang="ru-RU"/>
        </a:p>
      </dgm:t>
    </dgm:pt>
    <dgm:pt modelId="{DE17CECF-5503-48BF-819B-F48C2A264C2E}">
      <dgm:prSet phldrT="[Текст]"/>
      <dgm:spPr/>
      <dgm:t>
        <a:bodyPr/>
        <a:lstStyle/>
        <a:p>
          <a:r>
            <a:rPr lang="ru-RU" dirty="0" smtClean="0"/>
            <a:t>Объяснять особенности текста, основываясь на собственном жизненном опыте.</a:t>
          </a:r>
          <a:endParaRPr lang="ru-RU" dirty="0"/>
        </a:p>
      </dgm:t>
    </dgm:pt>
    <dgm:pt modelId="{66D7BDB4-7F38-4FB5-BB2F-A9EA56E05820}" type="parTrans" cxnId="{129F254C-478F-451D-8F55-298EE1217863}">
      <dgm:prSet/>
      <dgm:spPr/>
      <dgm:t>
        <a:bodyPr/>
        <a:lstStyle/>
        <a:p>
          <a:endParaRPr lang="ru-RU"/>
        </a:p>
      </dgm:t>
    </dgm:pt>
    <dgm:pt modelId="{ACD171CC-1677-4945-88CA-0686540A738F}" type="sibTrans" cxnId="{129F254C-478F-451D-8F55-298EE1217863}">
      <dgm:prSet/>
      <dgm:spPr/>
      <dgm:t>
        <a:bodyPr/>
        <a:lstStyle/>
        <a:p>
          <a:endParaRPr lang="ru-RU"/>
        </a:p>
      </dgm:t>
    </dgm:pt>
    <dgm:pt modelId="{B99B0666-696C-4B93-BFEF-193F69E9F08C}">
      <dgm:prSet phldrT="[Текст]"/>
      <dgm:spPr/>
      <dgm:t>
        <a:bodyPr/>
        <a:lstStyle/>
        <a:p>
          <a:r>
            <a:rPr lang="ru-RU" dirty="0" smtClean="0"/>
            <a:t>Давать объяснения или оценивать особенности текста.</a:t>
          </a:r>
          <a:endParaRPr lang="ru-RU" dirty="0"/>
        </a:p>
      </dgm:t>
    </dgm:pt>
    <dgm:pt modelId="{B142767F-6918-49F3-9A75-A2F68EFF2B12}" type="parTrans" cxnId="{114153C6-DB95-4E6D-AC4B-7DC02FE8BA90}">
      <dgm:prSet/>
      <dgm:spPr/>
      <dgm:t>
        <a:bodyPr/>
        <a:lstStyle/>
        <a:p>
          <a:endParaRPr lang="ru-RU"/>
        </a:p>
      </dgm:t>
    </dgm:pt>
    <dgm:pt modelId="{546A8052-07EE-4E96-8023-CC1A855FCE59}" type="sibTrans" cxnId="{114153C6-DB95-4E6D-AC4B-7DC02FE8BA90}">
      <dgm:prSet/>
      <dgm:spPr/>
      <dgm:t>
        <a:bodyPr/>
        <a:lstStyle/>
        <a:p>
          <a:endParaRPr lang="ru-RU"/>
        </a:p>
      </dgm:t>
    </dgm:pt>
    <dgm:pt modelId="{8305F590-D62A-4B10-AF57-C5D2B6CB280D}">
      <dgm:prSet phldrT="[Текст]"/>
      <dgm:spPr/>
      <dgm:t>
        <a:bodyPr/>
        <a:lstStyle/>
        <a:p>
          <a:r>
            <a:rPr lang="ru-RU" dirty="0" smtClean="0"/>
            <a:t>Демонстрировать точное понимание текста в связи с известными, повседневными знаниями.</a:t>
          </a:r>
          <a:endParaRPr lang="ru-RU" dirty="0"/>
        </a:p>
      </dgm:t>
    </dgm:pt>
    <dgm:pt modelId="{6C6E1368-7908-4153-8166-BBCE14472EC6}" type="parTrans" cxnId="{EB30DDF7-0D65-424E-8A7F-7E3D55710DEA}">
      <dgm:prSet/>
      <dgm:spPr/>
      <dgm:t>
        <a:bodyPr/>
        <a:lstStyle/>
        <a:p>
          <a:endParaRPr lang="ru-RU"/>
        </a:p>
      </dgm:t>
    </dgm:pt>
    <dgm:pt modelId="{60BD7BB5-9FFA-4770-94A2-D85D1A8AF50A}" type="sibTrans" cxnId="{EB30DDF7-0D65-424E-8A7F-7E3D55710DEA}">
      <dgm:prSet/>
      <dgm:spPr/>
      <dgm:t>
        <a:bodyPr/>
        <a:lstStyle/>
        <a:p>
          <a:endParaRPr lang="ru-RU"/>
        </a:p>
      </dgm:t>
    </dgm:pt>
    <dgm:pt modelId="{547CD0D0-C99B-4BF2-898C-B8CB3700D5E6}">
      <dgm:prSet phldrT="[Текст]"/>
      <dgm:spPr/>
      <dgm:t>
        <a:bodyPr/>
        <a:lstStyle/>
        <a:p>
          <a:r>
            <a:rPr lang="ru-RU" dirty="0" smtClean="0"/>
            <a:t>Объяснять и оценивать особенности формы представления текста.</a:t>
          </a:r>
          <a:endParaRPr lang="ru-RU" dirty="0"/>
        </a:p>
      </dgm:t>
    </dgm:pt>
    <dgm:pt modelId="{DD479228-FB9F-4D99-8DEC-8469337EB90A}" type="parTrans" cxnId="{202DA931-2350-4855-A035-521EA0EE6532}">
      <dgm:prSet/>
      <dgm:spPr/>
      <dgm:t>
        <a:bodyPr/>
        <a:lstStyle/>
        <a:p>
          <a:endParaRPr lang="ru-RU"/>
        </a:p>
      </dgm:t>
    </dgm:pt>
    <dgm:pt modelId="{7A9EAE5E-CFD1-4538-AEEE-6467882554C8}" type="sibTrans" cxnId="{202DA931-2350-4855-A035-521EA0EE6532}">
      <dgm:prSet/>
      <dgm:spPr/>
      <dgm:t>
        <a:bodyPr/>
        <a:lstStyle/>
        <a:p>
          <a:endParaRPr lang="ru-RU"/>
        </a:p>
      </dgm:t>
    </dgm:pt>
    <dgm:pt modelId="{4AA142B8-B36B-4DC9-B412-CC483966EB2E}" type="pres">
      <dgm:prSet presAssocID="{8E139FE8-7592-4357-B099-B0BA2EB6E77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3F233090-1A7F-4E68-A5A9-DA8195F6D3A2}" type="pres">
      <dgm:prSet presAssocID="{F2DAB9B7-FD4B-4D9B-AFDC-1DA8516A3F48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97D98-0C8F-43AD-A885-B2F40F1987F5}" type="pres">
      <dgm:prSet presAssocID="{F2DAB9B7-FD4B-4D9B-AFDC-1DA8516A3F48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7FD683B-18FC-4688-B7C0-492E4F3CA399}" type="presOf" srcId="{DE17CECF-5503-48BF-819B-F48C2A264C2E}" destId="{19D97D98-0C8F-43AD-A885-B2F40F1987F5}" srcOrd="0" destOrd="1" presId="urn:microsoft.com/office/officeart/2005/8/layout/vList2"/>
    <dgm:cxn modelId="{C65BE258-BE37-4E31-879A-C411FCD619AC}" type="presOf" srcId="{B99B0666-696C-4B93-BFEF-193F69E9F08C}" destId="{19D97D98-0C8F-43AD-A885-B2F40F1987F5}" srcOrd="0" destOrd="2" presId="urn:microsoft.com/office/officeart/2005/8/layout/vList2"/>
    <dgm:cxn modelId="{B51004B6-95DB-41F7-928B-055DB2A859BC}" type="presOf" srcId="{202291E6-6739-4F05-99AC-1BECB4DD241F}" destId="{19D97D98-0C8F-43AD-A885-B2F40F1987F5}" srcOrd="0" destOrd="0" presId="urn:microsoft.com/office/officeart/2005/8/layout/vList2"/>
    <dgm:cxn modelId="{58C09A2E-590D-41BF-A8AA-4A402EC5EFAC}" type="presOf" srcId="{547CD0D0-C99B-4BF2-898C-B8CB3700D5E6}" destId="{19D97D98-0C8F-43AD-A885-B2F40F1987F5}" srcOrd="0" destOrd="4" presId="urn:microsoft.com/office/officeart/2005/8/layout/vList2"/>
    <dgm:cxn modelId="{114153C6-DB95-4E6D-AC4B-7DC02FE8BA90}" srcId="{F2DAB9B7-FD4B-4D9B-AFDC-1DA8516A3F48}" destId="{B99B0666-696C-4B93-BFEF-193F69E9F08C}" srcOrd="2" destOrd="0" parTransId="{B142767F-6918-49F3-9A75-A2F68EFF2B12}" sibTransId="{546A8052-07EE-4E96-8023-CC1A855FCE59}"/>
    <dgm:cxn modelId="{5A4F5208-DC9D-45D8-9061-2692D5CCAFE0}" type="presOf" srcId="{F2DAB9B7-FD4B-4D9B-AFDC-1DA8516A3F48}" destId="{3F233090-1A7F-4E68-A5A9-DA8195F6D3A2}" srcOrd="0" destOrd="0" presId="urn:microsoft.com/office/officeart/2005/8/layout/vList2"/>
    <dgm:cxn modelId="{202DA931-2350-4855-A035-521EA0EE6532}" srcId="{F2DAB9B7-FD4B-4D9B-AFDC-1DA8516A3F48}" destId="{547CD0D0-C99B-4BF2-898C-B8CB3700D5E6}" srcOrd="4" destOrd="0" parTransId="{DD479228-FB9F-4D99-8DEC-8469337EB90A}" sibTransId="{7A9EAE5E-CFD1-4538-AEEE-6467882554C8}"/>
    <dgm:cxn modelId="{52592F0C-7EF7-4A40-8815-C8E73FD8B295}" type="presOf" srcId="{8305F590-D62A-4B10-AF57-C5D2B6CB280D}" destId="{19D97D98-0C8F-43AD-A885-B2F40F1987F5}" srcOrd="0" destOrd="3" presId="urn:microsoft.com/office/officeart/2005/8/layout/vList2"/>
    <dgm:cxn modelId="{129F254C-478F-451D-8F55-298EE1217863}" srcId="{F2DAB9B7-FD4B-4D9B-AFDC-1DA8516A3F48}" destId="{DE17CECF-5503-48BF-819B-F48C2A264C2E}" srcOrd="1" destOrd="0" parTransId="{66D7BDB4-7F38-4FB5-BB2F-A9EA56E05820}" sibTransId="{ACD171CC-1677-4945-88CA-0686540A738F}"/>
    <dgm:cxn modelId="{1C3D6404-445D-4190-A2EF-E21C75DBA247}" srcId="{F2DAB9B7-FD4B-4D9B-AFDC-1DA8516A3F48}" destId="{202291E6-6739-4F05-99AC-1BECB4DD241F}" srcOrd="0" destOrd="0" parTransId="{BA4F9C48-F41B-4BDF-8DAB-E35CC8E4FF60}" sibTransId="{C3FF0570-3D88-45DB-8E10-AF375FAAE888}"/>
    <dgm:cxn modelId="{F4B5CB10-FC90-4875-9BE2-54AAE90615E6}" srcId="{8E139FE8-7592-4357-B099-B0BA2EB6E771}" destId="{F2DAB9B7-FD4B-4D9B-AFDC-1DA8516A3F48}" srcOrd="0" destOrd="0" parTransId="{90A6B379-5BB4-46B9-B120-2F1AB6352C84}" sibTransId="{B4C2EA78-CFE1-48BE-8D02-8D4BA4CFE57D}"/>
    <dgm:cxn modelId="{EB30DDF7-0D65-424E-8A7F-7E3D55710DEA}" srcId="{F2DAB9B7-FD4B-4D9B-AFDC-1DA8516A3F48}" destId="{8305F590-D62A-4B10-AF57-C5D2B6CB280D}" srcOrd="3" destOrd="0" parTransId="{6C6E1368-7908-4153-8166-BBCE14472EC6}" sibTransId="{60BD7BB5-9FFA-4770-94A2-D85D1A8AF50A}"/>
    <dgm:cxn modelId="{5D411F1F-88FA-4E8B-A7CD-C34BCF5A034D}" type="presOf" srcId="{8E139FE8-7592-4357-B099-B0BA2EB6E771}" destId="{4AA142B8-B36B-4DC9-B412-CC483966EB2E}" srcOrd="0" destOrd="0" presId="urn:microsoft.com/office/officeart/2005/8/layout/vList2"/>
    <dgm:cxn modelId="{43E7005D-A220-4924-B34B-7C133E79F357}" type="presParOf" srcId="{4AA142B8-B36B-4DC9-B412-CC483966EB2E}" destId="{3F233090-1A7F-4E68-A5A9-DA8195F6D3A2}" srcOrd="0" destOrd="0" presId="urn:microsoft.com/office/officeart/2005/8/layout/vList2"/>
    <dgm:cxn modelId="{6DA3F9EA-55C9-4CC4-BA59-5B7D673F21DC}" type="presParOf" srcId="{4AA142B8-B36B-4DC9-B412-CC483966EB2E}" destId="{19D97D98-0C8F-43AD-A885-B2F40F1987F5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571B714-3F7E-467E-8D0B-32620952AAD0}" type="doc">
      <dgm:prSet loTypeId="urn:microsoft.com/office/officeart/2005/8/layout/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5B354C86-6A68-471B-8EA1-50CB558B4EB1}">
      <dgm:prSet phldrT="[Текст]"/>
      <dgm:spPr/>
      <dgm:t>
        <a:bodyPr/>
        <a:lstStyle/>
        <a:p>
          <a:pPr algn="ctr"/>
          <a:r>
            <a:rPr lang="ru-RU" dirty="0" smtClean="0"/>
            <a:t>Задание 9</a:t>
          </a:r>
          <a:endParaRPr lang="ru-RU" dirty="0"/>
        </a:p>
      </dgm:t>
    </dgm:pt>
    <dgm:pt modelId="{CF4879DD-CDD7-40CB-9E10-BC9F42AB82EE}" type="parTrans" cxnId="{8B94BFE3-932D-44D0-BBA8-F902030855B9}">
      <dgm:prSet/>
      <dgm:spPr/>
      <dgm:t>
        <a:bodyPr/>
        <a:lstStyle/>
        <a:p>
          <a:endParaRPr lang="ru-RU"/>
        </a:p>
      </dgm:t>
    </dgm:pt>
    <dgm:pt modelId="{CFEC9FA0-8AFC-4B6B-91A9-305CE43507D0}" type="sibTrans" cxnId="{8B94BFE3-932D-44D0-BBA8-F902030855B9}">
      <dgm:prSet/>
      <dgm:spPr/>
      <dgm:t>
        <a:bodyPr/>
        <a:lstStyle/>
        <a:p>
          <a:endParaRPr lang="ru-RU"/>
        </a:p>
      </dgm:t>
    </dgm:pt>
    <dgm:pt modelId="{2E543C31-1869-43B3-82F2-D969D76642BE}">
      <dgm:prSet phldrT="[Текст]"/>
      <dgm:spPr/>
      <dgm:t>
        <a:bodyPr/>
        <a:lstStyle/>
        <a:p>
          <a:pPr algn="ctr"/>
          <a:r>
            <a:rPr lang="ru-RU" dirty="0" smtClean="0"/>
            <a:t>Задание 10</a:t>
          </a:r>
          <a:endParaRPr lang="ru-RU" dirty="0"/>
        </a:p>
      </dgm:t>
    </dgm:pt>
    <dgm:pt modelId="{EEDC9FD8-B89E-4A90-A8B1-052FB513B6A5}" type="parTrans" cxnId="{6F29EE1B-C801-41DC-9616-8394C68C148C}">
      <dgm:prSet/>
      <dgm:spPr/>
      <dgm:t>
        <a:bodyPr/>
        <a:lstStyle/>
        <a:p>
          <a:endParaRPr lang="ru-RU"/>
        </a:p>
      </dgm:t>
    </dgm:pt>
    <dgm:pt modelId="{A25242E5-DF8B-401B-A2FA-C901069B4A96}" type="sibTrans" cxnId="{6F29EE1B-C801-41DC-9616-8394C68C148C}">
      <dgm:prSet/>
      <dgm:spPr/>
      <dgm:t>
        <a:bodyPr/>
        <a:lstStyle/>
        <a:p>
          <a:endParaRPr lang="ru-RU"/>
        </a:p>
      </dgm:t>
    </dgm:pt>
    <dgm:pt modelId="{F319F32D-1F47-40C2-BD3A-0230B49E149E}">
      <dgm:prSet phldrT="[Текст]"/>
      <dgm:spPr/>
      <dgm:t>
        <a:bodyPr/>
        <a:lstStyle/>
        <a:p>
          <a:pPr algn="ctr"/>
          <a:r>
            <a:rPr lang="ru-RU" dirty="0" smtClean="0"/>
            <a:t>Задание 11</a:t>
          </a:r>
          <a:endParaRPr lang="ru-RU" dirty="0"/>
        </a:p>
      </dgm:t>
    </dgm:pt>
    <dgm:pt modelId="{6698A28A-8770-4EF3-A52A-ECBBD13C1AE2}" type="parTrans" cxnId="{D3072342-B5FE-46D2-8F6D-B7F5F5B5BCD0}">
      <dgm:prSet/>
      <dgm:spPr/>
      <dgm:t>
        <a:bodyPr/>
        <a:lstStyle/>
        <a:p>
          <a:endParaRPr lang="ru-RU"/>
        </a:p>
      </dgm:t>
    </dgm:pt>
    <dgm:pt modelId="{18C5F2B6-E3BF-4C2B-9F46-D99D6B2F31F9}" type="sibTrans" cxnId="{D3072342-B5FE-46D2-8F6D-B7F5F5B5BCD0}">
      <dgm:prSet/>
      <dgm:spPr/>
      <dgm:t>
        <a:bodyPr/>
        <a:lstStyle/>
        <a:p>
          <a:endParaRPr lang="ru-RU"/>
        </a:p>
      </dgm:t>
    </dgm:pt>
    <dgm:pt modelId="{1FB616E1-87D9-4723-A738-944C4A80ADCB}">
      <dgm:prSet phldrT="[Текст]"/>
      <dgm:spPr/>
      <dgm:t>
        <a:bodyPr/>
        <a:lstStyle/>
        <a:p>
          <a:pPr algn="ctr"/>
          <a:r>
            <a:rPr lang="ru-RU" dirty="0" smtClean="0"/>
            <a:t>Задания 12</a:t>
          </a:r>
          <a:endParaRPr lang="ru-RU" dirty="0"/>
        </a:p>
      </dgm:t>
    </dgm:pt>
    <dgm:pt modelId="{3B43A211-3C8C-4C07-A869-79E74309D0EC}" type="parTrans" cxnId="{0F9A1E0F-4ACE-42D4-8024-06440D9DE9CD}">
      <dgm:prSet/>
      <dgm:spPr/>
      <dgm:t>
        <a:bodyPr/>
        <a:lstStyle/>
        <a:p>
          <a:endParaRPr lang="ru-RU"/>
        </a:p>
      </dgm:t>
    </dgm:pt>
    <dgm:pt modelId="{9070E3EF-4D2E-4B96-9C20-3FDC61741D17}" type="sibTrans" cxnId="{0F9A1E0F-4ACE-42D4-8024-06440D9DE9CD}">
      <dgm:prSet/>
      <dgm:spPr/>
      <dgm:t>
        <a:bodyPr/>
        <a:lstStyle/>
        <a:p>
          <a:endParaRPr lang="ru-RU"/>
        </a:p>
      </dgm:t>
    </dgm:pt>
    <dgm:pt modelId="{25CBF998-90AF-43C8-ADB3-A63469D40E9C}">
      <dgm:prSet phldrT="[Текст]"/>
      <dgm:spPr/>
      <dgm:t>
        <a:bodyPr/>
        <a:lstStyle/>
        <a:p>
          <a:pPr algn="ctr"/>
          <a:r>
            <a:rPr lang="ru-RU" dirty="0" smtClean="0"/>
            <a:t>Задание 13</a:t>
          </a:r>
          <a:endParaRPr lang="ru-RU" dirty="0"/>
        </a:p>
      </dgm:t>
    </dgm:pt>
    <dgm:pt modelId="{932040F7-DE06-4CD5-9195-F40C90BBC3EB}" type="parTrans" cxnId="{0D6DF4C9-27C1-41E2-AD63-F2ABC1BA020F}">
      <dgm:prSet/>
      <dgm:spPr/>
      <dgm:t>
        <a:bodyPr/>
        <a:lstStyle/>
        <a:p>
          <a:endParaRPr lang="ru-RU"/>
        </a:p>
      </dgm:t>
    </dgm:pt>
    <dgm:pt modelId="{41CD3AE7-50C4-4181-B90A-E4A84901D6CE}" type="sibTrans" cxnId="{0D6DF4C9-27C1-41E2-AD63-F2ABC1BA020F}">
      <dgm:prSet/>
      <dgm:spPr/>
      <dgm:t>
        <a:bodyPr/>
        <a:lstStyle/>
        <a:p>
          <a:endParaRPr lang="ru-RU"/>
        </a:p>
      </dgm:t>
    </dgm:pt>
    <dgm:pt modelId="{E0C126FD-AB10-438F-B2CF-5C87BD546BCA}">
      <dgm:prSet phldrT="[Текст]"/>
      <dgm:spPr/>
      <dgm:t>
        <a:bodyPr/>
        <a:lstStyle/>
        <a:p>
          <a:r>
            <a:rPr lang="ru-RU" dirty="0" smtClean="0"/>
            <a:t>Определите и запишите основную мысль текста. </a:t>
          </a:r>
          <a:endParaRPr lang="ru-RU" dirty="0"/>
        </a:p>
      </dgm:t>
    </dgm:pt>
    <dgm:pt modelId="{E001AEF0-3B20-42D8-837A-F781E0206117}" type="parTrans" cxnId="{56EFF0CF-99AA-4033-85E4-B7793C5866A9}">
      <dgm:prSet/>
      <dgm:spPr/>
      <dgm:t>
        <a:bodyPr/>
        <a:lstStyle/>
        <a:p>
          <a:endParaRPr lang="ru-RU"/>
        </a:p>
      </dgm:t>
    </dgm:pt>
    <dgm:pt modelId="{9D6E6681-6C44-4DE6-A324-00250B9AE75F}" type="sibTrans" cxnId="{56EFF0CF-99AA-4033-85E4-B7793C5866A9}">
      <dgm:prSet/>
      <dgm:spPr/>
      <dgm:t>
        <a:bodyPr/>
        <a:lstStyle/>
        <a:p>
          <a:endParaRPr lang="ru-RU"/>
        </a:p>
      </dgm:t>
    </dgm:pt>
    <dgm:pt modelId="{126A7743-2D96-4F2A-9EE1-E8148DFD09AF}">
      <dgm:prSet phldrT="[Текст]"/>
      <dgm:spPr/>
      <dgm:t>
        <a:bodyPr/>
        <a:lstStyle/>
        <a:p>
          <a:r>
            <a:rPr lang="ru-RU" dirty="0" smtClean="0"/>
            <a:t>Определите, какой тип речи представлен в предложениях 18–20 текста. Запишите ответ. </a:t>
          </a:r>
          <a:endParaRPr lang="ru-RU" dirty="0"/>
        </a:p>
      </dgm:t>
    </dgm:pt>
    <dgm:pt modelId="{D262E113-F3D3-4C71-9BBB-EFA588E1701B}" type="parTrans" cxnId="{B005898B-7233-459C-A0DD-413E263FEE96}">
      <dgm:prSet/>
      <dgm:spPr/>
      <dgm:t>
        <a:bodyPr/>
        <a:lstStyle/>
        <a:p>
          <a:endParaRPr lang="ru-RU"/>
        </a:p>
      </dgm:t>
    </dgm:pt>
    <dgm:pt modelId="{4E1B7FEF-CA58-4E20-9952-59F16B5C4A0C}" type="sibTrans" cxnId="{B005898B-7233-459C-A0DD-413E263FEE96}">
      <dgm:prSet/>
      <dgm:spPr/>
      <dgm:t>
        <a:bodyPr/>
        <a:lstStyle/>
        <a:p>
          <a:endParaRPr lang="ru-RU"/>
        </a:p>
      </dgm:t>
    </dgm:pt>
    <dgm:pt modelId="{61308EB2-333E-4C69-BF65-7ECCBFACBF5A}">
      <dgm:prSet phldrT="[Текст]"/>
      <dgm:spPr/>
      <dgm:t>
        <a:bodyPr/>
        <a:lstStyle/>
        <a:p>
          <a:r>
            <a:rPr lang="ru-RU" dirty="0" smtClean="0"/>
            <a:t>Какое первое впечатление произвёл мальчик на автора текста? Запишите ответ. Выпишите из текста не менее трёх ключевых слов (словосочетаний), которые подтверждают Ваш ответ. </a:t>
          </a:r>
          <a:endParaRPr lang="ru-RU" dirty="0"/>
        </a:p>
      </dgm:t>
    </dgm:pt>
    <dgm:pt modelId="{3BF0F430-E4FA-49A1-9E4D-4F9854E4A96C}" type="parTrans" cxnId="{E4F1D29F-47BA-49F5-8000-FEAA594D7B90}">
      <dgm:prSet/>
      <dgm:spPr/>
      <dgm:t>
        <a:bodyPr/>
        <a:lstStyle/>
        <a:p>
          <a:endParaRPr lang="ru-RU"/>
        </a:p>
      </dgm:t>
    </dgm:pt>
    <dgm:pt modelId="{93DDDE81-234F-400B-965D-07E7A0239984}" type="sibTrans" cxnId="{E4F1D29F-47BA-49F5-8000-FEAA594D7B90}">
      <dgm:prSet/>
      <dgm:spPr/>
      <dgm:t>
        <a:bodyPr/>
        <a:lstStyle/>
        <a:p>
          <a:endParaRPr lang="ru-RU"/>
        </a:p>
      </dgm:t>
    </dgm:pt>
    <dgm:pt modelId="{4199DD1B-D7EB-4CF2-9FD5-97BF2C6CD045}">
      <dgm:prSet phldrT="[Текст]"/>
      <dgm:spPr/>
      <dgm:t>
        <a:bodyPr/>
        <a:lstStyle/>
        <a:p>
          <a:r>
            <a:rPr lang="ru-RU" dirty="0" smtClean="0"/>
            <a:t>Определите и запишите лексическое значение слова «заблуждаться» из предложения 25. </a:t>
          </a:r>
          <a:endParaRPr lang="ru-RU" dirty="0"/>
        </a:p>
      </dgm:t>
    </dgm:pt>
    <dgm:pt modelId="{36558E1B-B0B9-4385-946B-0EEAC02F420B}" type="parTrans" cxnId="{269B8097-F8E8-40C1-83EC-3E5BA4B44F8E}">
      <dgm:prSet/>
      <dgm:spPr/>
      <dgm:t>
        <a:bodyPr/>
        <a:lstStyle/>
        <a:p>
          <a:endParaRPr lang="ru-RU"/>
        </a:p>
      </dgm:t>
    </dgm:pt>
    <dgm:pt modelId="{6875B408-1D2F-4487-AAC8-FF47D72C1E6F}" type="sibTrans" cxnId="{269B8097-F8E8-40C1-83EC-3E5BA4B44F8E}">
      <dgm:prSet/>
      <dgm:spPr/>
      <dgm:t>
        <a:bodyPr/>
        <a:lstStyle/>
        <a:p>
          <a:endParaRPr lang="ru-RU"/>
        </a:p>
      </dgm:t>
    </dgm:pt>
    <dgm:pt modelId="{98B06FA0-CDD7-4E80-8D22-083E3C22C403}">
      <dgm:prSet phldrT="[Текст]"/>
      <dgm:spPr/>
      <dgm:t>
        <a:bodyPr/>
        <a:lstStyle/>
        <a:p>
          <a:r>
            <a:rPr lang="ru-RU" dirty="0" smtClean="0"/>
            <a:t>Найдите стилистически окрашенное слово в предложениях 4–5, выпишите это слово. Подберите и запишите синоним к этому слову. </a:t>
          </a:r>
          <a:endParaRPr lang="ru-RU" dirty="0"/>
        </a:p>
      </dgm:t>
    </dgm:pt>
    <dgm:pt modelId="{7000A41A-E790-4F9C-9896-C3428AB851F1}" type="parTrans" cxnId="{57972924-70B8-4A61-B210-AF57D54C18B0}">
      <dgm:prSet/>
      <dgm:spPr/>
      <dgm:t>
        <a:bodyPr/>
        <a:lstStyle/>
        <a:p>
          <a:endParaRPr lang="ru-RU"/>
        </a:p>
      </dgm:t>
    </dgm:pt>
    <dgm:pt modelId="{CC088458-1088-4C05-95DE-4617452B7658}" type="sibTrans" cxnId="{57972924-70B8-4A61-B210-AF57D54C18B0}">
      <dgm:prSet/>
      <dgm:spPr/>
      <dgm:t>
        <a:bodyPr/>
        <a:lstStyle/>
        <a:p>
          <a:endParaRPr lang="ru-RU"/>
        </a:p>
      </dgm:t>
    </dgm:pt>
    <dgm:pt modelId="{095C5788-C529-498F-8AD0-350EC116C9E0}" type="pres">
      <dgm:prSet presAssocID="{6571B714-3F7E-467E-8D0B-32620952AAD0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CC83197-AAC0-4CDE-AB90-1B15EF015C3D}" type="pres">
      <dgm:prSet presAssocID="{5B354C86-6A68-471B-8EA1-50CB558B4EB1}" presName="parentLin" presStyleCnt="0"/>
      <dgm:spPr/>
    </dgm:pt>
    <dgm:pt modelId="{A853E57F-A9C1-43E1-8FDF-8543A4201371}" type="pres">
      <dgm:prSet presAssocID="{5B354C86-6A68-471B-8EA1-50CB558B4EB1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C362059F-6096-4E3B-B8D6-D3E6CD8F883A}" type="pres">
      <dgm:prSet presAssocID="{5B354C86-6A68-471B-8EA1-50CB558B4EB1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F9122F-3496-42AE-B046-8E3EAC13EBEF}" type="pres">
      <dgm:prSet presAssocID="{5B354C86-6A68-471B-8EA1-50CB558B4EB1}" presName="negativeSpace" presStyleCnt="0"/>
      <dgm:spPr/>
    </dgm:pt>
    <dgm:pt modelId="{F4281BDA-4011-4910-8CC7-D5F347F13B85}" type="pres">
      <dgm:prSet presAssocID="{5B354C86-6A68-471B-8EA1-50CB558B4EB1}" presName="childText" presStyleLbl="con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8387C71-16D8-462C-B918-69CB37ED0573}" type="pres">
      <dgm:prSet presAssocID="{CFEC9FA0-8AFC-4B6B-91A9-305CE43507D0}" presName="spaceBetweenRectangles" presStyleCnt="0"/>
      <dgm:spPr/>
    </dgm:pt>
    <dgm:pt modelId="{6B7231F2-6BA9-4B12-B242-BBA306C1CBA8}" type="pres">
      <dgm:prSet presAssocID="{2E543C31-1869-43B3-82F2-D969D76642BE}" presName="parentLin" presStyleCnt="0"/>
      <dgm:spPr/>
    </dgm:pt>
    <dgm:pt modelId="{16267BC1-DBD5-4410-90E5-E35A8BE25605}" type="pres">
      <dgm:prSet presAssocID="{2E543C31-1869-43B3-82F2-D969D76642BE}" presName="parentLeftMargin" presStyleLbl="node1" presStyleIdx="0" presStyleCnt="5"/>
      <dgm:spPr/>
      <dgm:t>
        <a:bodyPr/>
        <a:lstStyle/>
        <a:p>
          <a:endParaRPr lang="ru-RU"/>
        </a:p>
      </dgm:t>
    </dgm:pt>
    <dgm:pt modelId="{5075B9BA-3BE4-4A89-A603-AF922C8401B4}" type="pres">
      <dgm:prSet presAssocID="{2E543C31-1869-43B3-82F2-D969D76642BE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771C9A-5500-4A38-ADD0-BD3BA3E49BB6}" type="pres">
      <dgm:prSet presAssocID="{2E543C31-1869-43B3-82F2-D969D76642BE}" presName="negativeSpace" presStyleCnt="0"/>
      <dgm:spPr/>
    </dgm:pt>
    <dgm:pt modelId="{450C6DE3-9E68-47AA-B093-C80DFAB9A775}" type="pres">
      <dgm:prSet presAssocID="{2E543C31-1869-43B3-82F2-D969D76642BE}" presName="childText" presStyleLbl="con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1AF90B-0E1A-4126-B12A-603782F28E1F}" type="pres">
      <dgm:prSet presAssocID="{A25242E5-DF8B-401B-A2FA-C901069B4A96}" presName="spaceBetweenRectangles" presStyleCnt="0"/>
      <dgm:spPr/>
    </dgm:pt>
    <dgm:pt modelId="{B3EF16A3-C369-4A7F-8A2F-39EC155305C4}" type="pres">
      <dgm:prSet presAssocID="{F319F32D-1F47-40C2-BD3A-0230B49E149E}" presName="parentLin" presStyleCnt="0"/>
      <dgm:spPr/>
    </dgm:pt>
    <dgm:pt modelId="{B5C6C594-7256-4C69-8690-31604618C836}" type="pres">
      <dgm:prSet presAssocID="{F319F32D-1F47-40C2-BD3A-0230B49E149E}" presName="parentLeftMargin" presStyleLbl="node1" presStyleIdx="1" presStyleCnt="5"/>
      <dgm:spPr/>
      <dgm:t>
        <a:bodyPr/>
        <a:lstStyle/>
        <a:p>
          <a:endParaRPr lang="ru-RU"/>
        </a:p>
      </dgm:t>
    </dgm:pt>
    <dgm:pt modelId="{A174AEB5-0A9F-4E36-8F3F-A355BE4A5FB5}" type="pres">
      <dgm:prSet presAssocID="{F319F32D-1F47-40C2-BD3A-0230B49E149E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47D9DA-2BC8-4D8F-9066-4F43B81C7A1B}" type="pres">
      <dgm:prSet presAssocID="{F319F32D-1F47-40C2-BD3A-0230B49E149E}" presName="negativeSpace" presStyleCnt="0"/>
      <dgm:spPr/>
    </dgm:pt>
    <dgm:pt modelId="{2C77FAF7-D0FA-41EB-AA8F-D63019444FD0}" type="pres">
      <dgm:prSet presAssocID="{F319F32D-1F47-40C2-BD3A-0230B49E149E}" presName="childText" presStyleLbl="con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FA9836-5824-49E6-9BE7-0302F9F9854D}" type="pres">
      <dgm:prSet presAssocID="{18C5F2B6-E3BF-4C2B-9F46-D99D6B2F31F9}" presName="spaceBetweenRectangles" presStyleCnt="0"/>
      <dgm:spPr/>
    </dgm:pt>
    <dgm:pt modelId="{F787C403-BCA8-4C99-8E8C-1621B89B883F}" type="pres">
      <dgm:prSet presAssocID="{1FB616E1-87D9-4723-A738-944C4A80ADCB}" presName="parentLin" presStyleCnt="0"/>
      <dgm:spPr/>
    </dgm:pt>
    <dgm:pt modelId="{57E00E75-0EC9-4B8A-97AE-3F6E7969833D}" type="pres">
      <dgm:prSet presAssocID="{1FB616E1-87D9-4723-A738-944C4A80ADCB}" presName="parentLeftMargin" presStyleLbl="node1" presStyleIdx="2" presStyleCnt="5"/>
      <dgm:spPr/>
      <dgm:t>
        <a:bodyPr/>
        <a:lstStyle/>
        <a:p>
          <a:endParaRPr lang="ru-RU"/>
        </a:p>
      </dgm:t>
    </dgm:pt>
    <dgm:pt modelId="{FD335FC8-2F80-4E79-9E79-03FBBDE6B621}" type="pres">
      <dgm:prSet presAssocID="{1FB616E1-87D9-4723-A738-944C4A80ADCB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75E0C6-E707-4296-8896-B9C8E0A12933}" type="pres">
      <dgm:prSet presAssocID="{1FB616E1-87D9-4723-A738-944C4A80ADCB}" presName="negativeSpace" presStyleCnt="0"/>
      <dgm:spPr/>
    </dgm:pt>
    <dgm:pt modelId="{07E98BB1-4EF6-40F6-AD52-2A2710967335}" type="pres">
      <dgm:prSet presAssocID="{1FB616E1-87D9-4723-A738-944C4A80ADCB}" presName="childText" presStyleLbl="con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01C201-6D12-4155-BB58-A056CAFBD18D}" type="pres">
      <dgm:prSet presAssocID="{9070E3EF-4D2E-4B96-9C20-3FDC61741D17}" presName="spaceBetweenRectangles" presStyleCnt="0"/>
      <dgm:spPr/>
    </dgm:pt>
    <dgm:pt modelId="{B559EE32-F390-4412-AE7D-A8A069D56610}" type="pres">
      <dgm:prSet presAssocID="{25CBF998-90AF-43C8-ADB3-A63469D40E9C}" presName="parentLin" presStyleCnt="0"/>
      <dgm:spPr/>
    </dgm:pt>
    <dgm:pt modelId="{84E35F9A-3876-46B9-BF80-239B9B854C42}" type="pres">
      <dgm:prSet presAssocID="{25CBF998-90AF-43C8-ADB3-A63469D40E9C}" presName="parentLeftMargin" presStyleLbl="node1" presStyleIdx="3" presStyleCnt="5"/>
      <dgm:spPr/>
      <dgm:t>
        <a:bodyPr/>
        <a:lstStyle/>
        <a:p>
          <a:endParaRPr lang="ru-RU"/>
        </a:p>
      </dgm:t>
    </dgm:pt>
    <dgm:pt modelId="{A21074B0-C52F-4014-BFFA-E9CE49FE02E7}" type="pres">
      <dgm:prSet presAssocID="{25CBF998-90AF-43C8-ADB3-A63469D40E9C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F8A4DFB-8BC6-4764-ACBF-1AAA89708F56}" type="pres">
      <dgm:prSet presAssocID="{25CBF998-90AF-43C8-ADB3-A63469D40E9C}" presName="negativeSpace" presStyleCnt="0"/>
      <dgm:spPr/>
    </dgm:pt>
    <dgm:pt modelId="{75D3BC9C-05F3-48B4-8C22-4DB1C26190A1}" type="pres">
      <dgm:prSet presAssocID="{25CBF998-90AF-43C8-ADB3-A63469D40E9C}" presName="childText" presStyleLbl="con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F6DEA1D-92DF-4ECB-A031-702F87434742}" type="presOf" srcId="{F319F32D-1F47-40C2-BD3A-0230B49E149E}" destId="{A174AEB5-0A9F-4E36-8F3F-A355BE4A5FB5}" srcOrd="1" destOrd="0" presId="urn:microsoft.com/office/officeart/2005/8/layout/list1"/>
    <dgm:cxn modelId="{C7EA4BE2-B96B-4EC6-84A1-AFE89426D46A}" type="presOf" srcId="{2E543C31-1869-43B3-82F2-D969D76642BE}" destId="{5075B9BA-3BE4-4A89-A603-AF922C8401B4}" srcOrd="1" destOrd="0" presId="urn:microsoft.com/office/officeart/2005/8/layout/list1"/>
    <dgm:cxn modelId="{E359FA20-D3EA-479F-8435-F2C3A9ED0A3E}" type="presOf" srcId="{98B06FA0-CDD7-4E80-8D22-083E3C22C403}" destId="{75D3BC9C-05F3-48B4-8C22-4DB1C26190A1}" srcOrd="0" destOrd="0" presId="urn:microsoft.com/office/officeart/2005/8/layout/list1"/>
    <dgm:cxn modelId="{0F9A1E0F-4ACE-42D4-8024-06440D9DE9CD}" srcId="{6571B714-3F7E-467E-8D0B-32620952AAD0}" destId="{1FB616E1-87D9-4723-A738-944C4A80ADCB}" srcOrd="3" destOrd="0" parTransId="{3B43A211-3C8C-4C07-A869-79E74309D0EC}" sibTransId="{9070E3EF-4D2E-4B96-9C20-3FDC61741D17}"/>
    <dgm:cxn modelId="{CA447872-3B8F-4DFC-83B1-9068D90392C5}" type="presOf" srcId="{2E543C31-1869-43B3-82F2-D969D76642BE}" destId="{16267BC1-DBD5-4410-90E5-E35A8BE25605}" srcOrd="0" destOrd="0" presId="urn:microsoft.com/office/officeart/2005/8/layout/list1"/>
    <dgm:cxn modelId="{9EC1AA8E-1DCB-4AB4-8341-A5E4DB021904}" type="presOf" srcId="{F319F32D-1F47-40C2-BD3A-0230B49E149E}" destId="{B5C6C594-7256-4C69-8690-31604618C836}" srcOrd="0" destOrd="0" presId="urn:microsoft.com/office/officeart/2005/8/layout/list1"/>
    <dgm:cxn modelId="{925E2AFB-5C5F-484C-808B-DBF604D769A9}" type="presOf" srcId="{E0C126FD-AB10-438F-B2CF-5C87BD546BCA}" destId="{F4281BDA-4011-4910-8CC7-D5F347F13B85}" srcOrd="0" destOrd="0" presId="urn:microsoft.com/office/officeart/2005/8/layout/list1"/>
    <dgm:cxn modelId="{269B8097-F8E8-40C1-83EC-3E5BA4B44F8E}" srcId="{1FB616E1-87D9-4723-A738-944C4A80ADCB}" destId="{4199DD1B-D7EB-4CF2-9FD5-97BF2C6CD045}" srcOrd="0" destOrd="0" parTransId="{36558E1B-B0B9-4385-946B-0EEAC02F420B}" sibTransId="{6875B408-1D2F-4487-AAC8-FF47D72C1E6F}"/>
    <dgm:cxn modelId="{81D4E5E9-14A4-4BDD-B545-3CC2D39D5F96}" type="presOf" srcId="{5B354C86-6A68-471B-8EA1-50CB558B4EB1}" destId="{C362059F-6096-4E3B-B8D6-D3E6CD8F883A}" srcOrd="1" destOrd="0" presId="urn:microsoft.com/office/officeart/2005/8/layout/list1"/>
    <dgm:cxn modelId="{3DD6846F-5A84-4442-8A36-20EB11E746C1}" type="presOf" srcId="{4199DD1B-D7EB-4CF2-9FD5-97BF2C6CD045}" destId="{07E98BB1-4EF6-40F6-AD52-2A2710967335}" srcOrd="0" destOrd="0" presId="urn:microsoft.com/office/officeart/2005/8/layout/list1"/>
    <dgm:cxn modelId="{921EB016-F909-4661-8A86-81CDA730D0AA}" type="presOf" srcId="{1FB616E1-87D9-4723-A738-944C4A80ADCB}" destId="{FD335FC8-2F80-4E79-9E79-03FBBDE6B621}" srcOrd="1" destOrd="0" presId="urn:microsoft.com/office/officeart/2005/8/layout/list1"/>
    <dgm:cxn modelId="{DEB83ECF-494B-482B-9674-73B8F355A9B9}" type="presOf" srcId="{61308EB2-333E-4C69-BF65-7ECCBFACBF5A}" destId="{2C77FAF7-D0FA-41EB-AA8F-D63019444FD0}" srcOrd="0" destOrd="0" presId="urn:microsoft.com/office/officeart/2005/8/layout/list1"/>
    <dgm:cxn modelId="{56EFF0CF-99AA-4033-85E4-B7793C5866A9}" srcId="{5B354C86-6A68-471B-8EA1-50CB558B4EB1}" destId="{E0C126FD-AB10-438F-B2CF-5C87BD546BCA}" srcOrd="0" destOrd="0" parTransId="{E001AEF0-3B20-42D8-837A-F781E0206117}" sibTransId="{9D6E6681-6C44-4DE6-A324-00250B9AE75F}"/>
    <dgm:cxn modelId="{E4C22D89-91C0-4E75-99E8-4EEEBA965A3C}" type="presOf" srcId="{5B354C86-6A68-471B-8EA1-50CB558B4EB1}" destId="{A853E57F-A9C1-43E1-8FDF-8543A4201371}" srcOrd="0" destOrd="0" presId="urn:microsoft.com/office/officeart/2005/8/layout/list1"/>
    <dgm:cxn modelId="{8B94BFE3-932D-44D0-BBA8-F902030855B9}" srcId="{6571B714-3F7E-467E-8D0B-32620952AAD0}" destId="{5B354C86-6A68-471B-8EA1-50CB558B4EB1}" srcOrd="0" destOrd="0" parTransId="{CF4879DD-CDD7-40CB-9E10-BC9F42AB82EE}" sibTransId="{CFEC9FA0-8AFC-4B6B-91A9-305CE43507D0}"/>
    <dgm:cxn modelId="{EC9544F9-D23F-4657-A135-D2BFA65200D7}" type="presOf" srcId="{6571B714-3F7E-467E-8D0B-32620952AAD0}" destId="{095C5788-C529-498F-8AD0-350EC116C9E0}" srcOrd="0" destOrd="0" presId="urn:microsoft.com/office/officeart/2005/8/layout/list1"/>
    <dgm:cxn modelId="{C09E2D8E-D10F-42C8-8AEC-252C72796D46}" type="presOf" srcId="{25CBF998-90AF-43C8-ADB3-A63469D40E9C}" destId="{84E35F9A-3876-46B9-BF80-239B9B854C42}" srcOrd="0" destOrd="0" presId="urn:microsoft.com/office/officeart/2005/8/layout/list1"/>
    <dgm:cxn modelId="{D3072342-B5FE-46D2-8F6D-B7F5F5B5BCD0}" srcId="{6571B714-3F7E-467E-8D0B-32620952AAD0}" destId="{F319F32D-1F47-40C2-BD3A-0230B49E149E}" srcOrd="2" destOrd="0" parTransId="{6698A28A-8770-4EF3-A52A-ECBBD13C1AE2}" sibTransId="{18C5F2B6-E3BF-4C2B-9F46-D99D6B2F31F9}"/>
    <dgm:cxn modelId="{57972924-70B8-4A61-B210-AF57D54C18B0}" srcId="{25CBF998-90AF-43C8-ADB3-A63469D40E9C}" destId="{98B06FA0-CDD7-4E80-8D22-083E3C22C403}" srcOrd="0" destOrd="0" parTransId="{7000A41A-E790-4F9C-9896-C3428AB851F1}" sibTransId="{CC088458-1088-4C05-95DE-4617452B7658}"/>
    <dgm:cxn modelId="{0D6DF4C9-27C1-41E2-AD63-F2ABC1BA020F}" srcId="{6571B714-3F7E-467E-8D0B-32620952AAD0}" destId="{25CBF998-90AF-43C8-ADB3-A63469D40E9C}" srcOrd="4" destOrd="0" parTransId="{932040F7-DE06-4CD5-9195-F40C90BBC3EB}" sibTransId="{41CD3AE7-50C4-4181-B90A-E4A84901D6CE}"/>
    <dgm:cxn modelId="{64BFD7CC-5557-4CCD-8E79-DE38750CA9FC}" type="presOf" srcId="{1FB616E1-87D9-4723-A738-944C4A80ADCB}" destId="{57E00E75-0EC9-4B8A-97AE-3F6E7969833D}" srcOrd="0" destOrd="0" presId="urn:microsoft.com/office/officeart/2005/8/layout/list1"/>
    <dgm:cxn modelId="{C11D1D63-8D23-4339-BCCE-BD04596F8171}" type="presOf" srcId="{126A7743-2D96-4F2A-9EE1-E8148DFD09AF}" destId="{450C6DE3-9E68-47AA-B093-C80DFAB9A775}" srcOrd="0" destOrd="0" presId="urn:microsoft.com/office/officeart/2005/8/layout/list1"/>
    <dgm:cxn modelId="{E4F1D29F-47BA-49F5-8000-FEAA594D7B90}" srcId="{F319F32D-1F47-40C2-BD3A-0230B49E149E}" destId="{61308EB2-333E-4C69-BF65-7ECCBFACBF5A}" srcOrd="0" destOrd="0" parTransId="{3BF0F430-E4FA-49A1-9E4D-4F9854E4A96C}" sibTransId="{93DDDE81-234F-400B-965D-07E7A0239984}"/>
    <dgm:cxn modelId="{B005898B-7233-459C-A0DD-413E263FEE96}" srcId="{2E543C31-1869-43B3-82F2-D969D76642BE}" destId="{126A7743-2D96-4F2A-9EE1-E8148DFD09AF}" srcOrd="0" destOrd="0" parTransId="{D262E113-F3D3-4C71-9BBB-EFA588E1701B}" sibTransId="{4E1B7FEF-CA58-4E20-9952-59F16B5C4A0C}"/>
    <dgm:cxn modelId="{6F29EE1B-C801-41DC-9616-8394C68C148C}" srcId="{6571B714-3F7E-467E-8D0B-32620952AAD0}" destId="{2E543C31-1869-43B3-82F2-D969D76642BE}" srcOrd="1" destOrd="0" parTransId="{EEDC9FD8-B89E-4A90-A8B1-052FB513B6A5}" sibTransId="{A25242E5-DF8B-401B-A2FA-C901069B4A96}"/>
    <dgm:cxn modelId="{A8D8AD39-D07C-491D-AD95-27F95BF995D8}" type="presOf" srcId="{25CBF998-90AF-43C8-ADB3-A63469D40E9C}" destId="{A21074B0-C52F-4014-BFFA-E9CE49FE02E7}" srcOrd="1" destOrd="0" presId="urn:microsoft.com/office/officeart/2005/8/layout/list1"/>
    <dgm:cxn modelId="{EFAF2EEE-9AA6-4923-BBCC-89D560CF4F08}" type="presParOf" srcId="{095C5788-C529-498F-8AD0-350EC116C9E0}" destId="{9CC83197-AAC0-4CDE-AB90-1B15EF015C3D}" srcOrd="0" destOrd="0" presId="urn:microsoft.com/office/officeart/2005/8/layout/list1"/>
    <dgm:cxn modelId="{DDEC5038-6FB7-4847-9D1B-482A0A04D24B}" type="presParOf" srcId="{9CC83197-AAC0-4CDE-AB90-1B15EF015C3D}" destId="{A853E57F-A9C1-43E1-8FDF-8543A4201371}" srcOrd="0" destOrd="0" presId="urn:microsoft.com/office/officeart/2005/8/layout/list1"/>
    <dgm:cxn modelId="{9418EAC7-AFC8-487C-B5A0-AB8C606DACFE}" type="presParOf" srcId="{9CC83197-AAC0-4CDE-AB90-1B15EF015C3D}" destId="{C362059F-6096-4E3B-B8D6-D3E6CD8F883A}" srcOrd="1" destOrd="0" presId="urn:microsoft.com/office/officeart/2005/8/layout/list1"/>
    <dgm:cxn modelId="{778A8DE3-41BB-4D60-818A-34820E3E18CF}" type="presParOf" srcId="{095C5788-C529-498F-8AD0-350EC116C9E0}" destId="{DDF9122F-3496-42AE-B046-8E3EAC13EBEF}" srcOrd="1" destOrd="0" presId="urn:microsoft.com/office/officeart/2005/8/layout/list1"/>
    <dgm:cxn modelId="{42ED7C5F-7A6D-4B37-A36D-FE25ECC2B718}" type="presParOf" srcId="{095C5788-C529-498F-8AD0-350EC116C9E0}" destId="{F4281BDA-4011-4910-8CC7-D5F347F13B85}" srcOrd="2" destOrd="0" presId="urn:microsoft.com/office/officeart/2005/8/layout/list1"/>
    <dgm:cxn modelId="{23B2F9F6-16E5-4ABD-AA2A-6EEF9EA3FC6F}" type="presParOf" srcId="{095C5788-C529-498F-8AD0-350EC116C9E0}" destId="{38387C71-16D8-462C-B918-69CB37ED0573}" srcOrd="3" destOrd="0" presId="urn:microsoft.com/office/officeart/2005/8/layout/list1"/>
    <dgm:cxn modelId="{9FAE3546-1665-4B70-9E1B-83A7FC6A03D0}" type="presParOf" srcId="{095C5788-C529-498F-8AD0-350EC116C9E0}" destId="{6B7231F2-6BA9-4B12-B242-BBA306C1CBA8}" srcOrd="4" destOrd="0" presId="urn:microsoft.com/office/officeart/2005/8/layout/list1"/>
    <dgm:cxn modelId="{A198294A-47C7-47CD-8EBE-DB88FDFA5001}" type="presParOf" srcId="{6B7231F2-6BA9-4B12-B242-BBA306C1CBA8}" destId="{16267BC1-DBD5-4410-90E5-E35A8BE25605}" srcOrd="0" destOrd="0" presId="urn:microsoft.com/office/officeart/2005/8/layout/list1"/>
    <dgm:cxn modelId="{BAD7F71B-33E1-44A8-B4D4-5F854D5DB8DA}" type="presParOf" srcId="{6B7231F2-6BA9-4B12-B242-BBA306C1CBA8}" destId="{5075B9BA-3BE4-4A89-A603-AF922C8401B4}" srcOrd="1" destOrd="0" presId="urn:microsoft.com/office/officeart/2005/8/layout/list1"/>
    <dgm:cxn modelId="{55346BEF-DDA7-4841-B132-04E1C5E29AC9}" type="presParOf" srcId="{095C5788-C529-498F-8AD0-350EC116C9E0}" destId="{59771C9A-5500-4A38-ADD0-BD3BA3E49BB6}" srcOrd="5" destOrd="0" presId="urn:microsoft.com/office/officeart/2005/8/layout/list1"/>
    <dgm:cxn modelId="{772A44B1-FF8F-4C4C-88BD-130C220885CA}" type="presParOf" srcId="{095C5788-C529-498F-8AD0-350EC116C9E0}" destId="{450C6DE3-9E68-47AA-B093-C80DFAB9A775}" srcOrd="6" destOrd="0" presId="urn:microsoft.com/office/officeart/2005/8/layout/list1"/>
    <dgm:cxn modelId="{F81521A4-3D19-421B-882C-41E711045AC7}" type="presParOf" srcId="{095C5788-C529-498F-8AD0-350EC116C9E0}" destId="{CC1AF90B-0E1A-4126-B12A-603782F28E1F}" srcOrd="7" destOrd="0" presId="urn:microsoft.com/office/officeart/2005/8/layout/list1"/>
    <dgm:cxn modelId="{C8A1B606-6D65-4B2E-AAD8-1D2F43E4B0AE}" type="presParOf" srcId="{095C5788-C529-498F-8AD0-350EC116C9E0}" destId="{B3EF16A3-C369-4A7F-8A2F-39EC155305C4}" srcOrd="8" destOrd="0" presId="urn:microsoft.com/office/officeart/2005/8/layout/list1"/>
    <dgm:cxn modelId="{C0D5D2BB-E98B-4EAB-B7C2-DC3244DA0E3A}" type="presParOf" srcId="{B3EF16A3-C369-4A7F-8A2F-39EC155305C4}" destId="{B5C6C594-7256-4C69-8690-31604618C836}" srcOrd="0" destOrd="0" presId="urn:microsoft.com/office/officeart/2005/8/layout/list1"/>
    <dgm:cxn modelId="{4EEF98B4-6C5D-4E7B-ADA4-6B4BB39DCB70}" type="presParOf" srcId="{B3EF16A3-C369-4A7F-8A2F-39EC155305C4}" destId="{A174AEB5-0A9F-4E36-8F3F-A355BE4A5FB5}" srcOrd="1" destOrd="0" presId="urn:microsoft.com/office/officeart/2005/8/layout/list1"/>
    <dgm:cxn modelId="{0B63723F-DFD8-4F3E-A533-FEE57B1A2FFC}" type="presParOf" srcId="{095C5788-C529-498F-8AD0-350EC116C9E0}" destId="{A347D9DA-2BC8-4D8F-9066-4F43B81C7A1B}" srcOrd="9" destOrd="0" presId="urn:microsoft.com/office/officeart/2005/8/layout/list1"/>
    <dgm:cxn modelId="{5E0424A3-D91E-4234-90A6-3E4B0A50973E}" type="presParOf" srcId="{095C5788-C529-498F-8AD0-350EC116C9E0}" destId="{2C77FAF7-D0FA-41EB-AA8F-D63019444FD0}" srcOrd="10" destOrd="0" presId="urn:microsoft.com/office/officeart/2005/8/layout/list1"/>
    <dgm:cxn modelId="{FE13EC5C-C89B-41FA-91F2-088BA4FF16A2}" type="presParOf" srcId="{095C5788-C529-498F-8AD0-350EC116C9E0}" destId="{4FFA9836-5824-49E6-9BE7-0302F9F9854D}" srcOrd="11" destOrd="0" presId="urn:microsoft.com/office/officeart/2005/8/layout/list1"/>
    <dgm:cxn modelId="{EF68AA40-C82D-4CE1-8A2A-75AFCC8A9057}" type="presParOf" srcId="{095C5788-C529-498F-8AD0-350EC116C9E0}" destId="{F787C403-BCA8-4C99-8E8C-1621B89B883F}" srcOrd="12" destOrd="0" presId="urn:microsoft.com/office/officeart/2005/8/layout/list1"/>
    <dgm:cxn modelId="{85815A0C-CB74-468D-A825-4C651B116267}" type="presParOf" srcId="{F787C403-BCA8-4C99-8E8C-1621B89B883F}" destId="{57E00E75-0EC9-4B8A-97AE-3F6E7969833D}" srcOrd="0" destOrd="0" presId="urn:microsoft.com/office/officeart/2005/8/layout/list1"/>
    <dgm:cxn modelId="{3538D64D-0EED-4B35-B2DC-5860F3747397}" type="presParOf" srcId="{F787C403-BCA8-4C99-8E8C-1621B89B883F}" destId="{FD335FC8-2F80-4E79-9E79-03FBBDE6B621}" srcOrd="1" destOrd="0" presId="urn:microsoft.com/office/officeart/2005/8/layout/list1"/>
    <dgm:cxn modelId="{ED70C417-B458-4A87-96FF-9BE4407312BE}" type="presParOf" srcId="{095C5788-C529-498F-8AD0-350EC116C9E0}" destId="{8075E0C6-E707-4296-8896-B9C8E0A12933}" srcOrd="13" destOrd="0" presId="urn:microsoft.com/office/officeart/2005/8/layout/list1"/>
    <dgm:cxn modelId="{F6FD4D23-BD71-4049-9C7E-062ED915064A}" type="presParOf" srcId="{095C5788-C529-498F-8AD0-350EC116C9E0}" destId="{07E98BB1-4EF6-40F6-AD52-2A2710967335}" srcOrd="14" destOrd="0" presId="urn:microsoft.com/office/officeart/2005/8/layout/list1"/>
    <dgm:cxn modelId="{2BCAC20E-52A7-4DAE-A312-FC912E61B7C4}" type="presParOf" srcId="{095C5788-C529-498F-8AD0-350EC116C9E0}" destId="{2C01C201-6D12-4155-BB58-A056CAFBD18D}" srcOrd="15" destOrd="0" presId="urn:microsoft.com/office/officeart/2005/8/layout/list1"/>
    <dgm:cxn modelId="{6693AA72-CB75-467D-8185-DB35EDABFFCC}" type="presParOf" srcId="{095C5788-C529-498F-8AD0-350EC116C9E0}" destId="{B559EE32-F390-4412-AE7D-A8A069D56610}" srcOrd="16" destOrd="0" presId="urn:microsoft.com/office/officeart/2005/8/layout/list1"/>
    <dgm:cxn modelId="{82284079-4694-48A0-B4BD-D4431E50EC9A}" type="presParOf" srcId="{B559EE32-F390-4412-AE7D-A8A069D56610}" destId="{84E35F9A-3876-46B9-BF80-239B9B854C42}" srcOrd="0" destOrd="0" presId="urn:microsoft.com/office/officeart/2005/8/layout/list1"/>
    <dgm:cxn modelId="{18193D34-D461-4E03-8195-A20A1AD0B899}" type="presParOf" srcId="{B559EE32-F390-4412-AE7D-A8A069D56610}" destId="{A21074B0-C52F-4014-BFFA-E9CE49FE02E7}" srcOrd="1" destOrd="0" presId="urn:microsoft.com/office/officeart/2005/8/layout/list1"/>
    <dgm:cxn modelId="{7F0BCF1D-D89F-41E6-A786-C90FA52B3BDF}" type="presParOf" srcId="{095C5788-C529-498F-8AD0-350EC116C9E0}" destId="{DF8A4DFB-8BC6-4764-ACBF-1AAA89708F56}" srcOrd="17" destOrd="0" presId="urn:microsoft.com/office/officeart/2005/8/layout/list1"/>
    <dgm:cxn modelId="{BE793BC4-7856-4316-A7F2-E4F128174A02}" type="presParOf" srcId="{095C5788-C529-498F-8AD0-350EC116C9E0}" destId="{75D3BC9C-05F3-48B4-8C22-4DB1C26190A1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33090-1A7F-4E68-A5A9-DA8195F6D3A2}">
      <dsp:nvSpPr>
        <dsp:cNvPr id="0" name=""/>
        <dsp:cNvSpPr/>
      </dsp:nvSpPr>
      <dsp:spPr>
        <a:xfrm>
          <a:off x="0" y="67363"/>
          <a:ext cx="871296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1) Нахождение информации (НИ):</a:t>
          </a:r>
          <a:endParaRPr lang="ru-RU" sz="1800" kern="1200" dirty="0"/>
        </a:p>
      </dsp:txBody>
      <dsp:txXfrm>
        <a:off x="20561" y="87924"/>
        <a:ext cx="8671846" cy="380078"/>
      </dsp:txXfrm>
    </dsp:sp>
    <dsp:sp modelId="{19D97D98-0C8F-43AD-A885-B2F40F1987F5}">
      <dsp:nvSpPr>
        <dsp:cNvPr id="0" name=""/>
        <dsp:cNvSpPr/>
      </dsp:nvSpPr>
      <dsp:spPr>
        <a:xfrm>
          <a:off x="0" y="488563"/>
          <a:ext cx="8712968" cy="15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Найти один или более отрывков информации, каждый из которых, отвечает одному или нескольким критериям.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Находить противоречивую информацию в тексте.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Найти и распознать связи между отрывками информации.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Установить возможную последовательность или комбинацию отрывков с неизвестным контекстом или формой.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Сделать вывод о том, какая информация в тексте необходима для выполнения задания.</a:t>
          </a:r>
          <a:endParaRPr lang="ru-RU" sz="1400" kern="1200" dirty="0"/>
        </a:p>
      </dsp:txBody>
      <dsp:txXfrm>
        <a:off x="0" y="488563"/>
        <a:ext cx="8712968" cy="1527660"/>
      </dsp:txXfrm>
    </dsp:sp>
    <dsp:sp modelId="{72DB7591-A3EF-4583-B169-C8E1783ADB89}">
      <dsp:nvSpPr>
        <dsp:cNvPr id="0" name=""/>
        <dsp:cNvSpPr/>
      </dsp:nvSpPr>
      <dsp:spPr>
        <a:xfrm>
          <a:off x="0" y="2016224"/>
          <a:ext cx="8712968" cy="4212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2) Интерпретация текста (ИТ):</a:t>
          </a:r>
          <a:endParaRPr lang="ru-RU" sz="1800" kern="1200" dirty="0"/>
        </a:p>
      </dsp:txBody>
      <dsp:txXfrm>
        <a:off x="20561" y="2036785"/>
        <a:ext cx="8671846" cy="380078"/>
      </dsp:txXfrm>
    </dsp:sp>
    <dsp:sp modelId="{5EDEF0D3-2FA0-4694-91FE-ADAE262DF68B}">
      <dsp:nvSpPr>
        <dsp:cNvPr id="0" name=""/>
        <dsp:cNvSpPr/>
      </dsp:nvSpPr>
      <dsp:spPr>
        <a:xfrm>
          <a:off x="0" y="2437424"/>
          <a:ext cx="8712968" cy="152766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6637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Определить главную мысль.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Истолковывать значения слов или фраз в пределах ограниченной части текста, когда информация малоизвестна и требуется сделать простые выводы.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Также проверяется умение применять информацию.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Объединять несколько частей текста для того, чтобы определить главную мысль, истолковывать разделы текста, беря в расчет понимание текста в целом.</a:t>
          </a:r>
          <a:endParaRPr lang="ru-RU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400" kern="1200" dirty="0" smtClean="0"/>
            <a:t>Объяснять связи и истолковывать значения слов, смысл фраз и нюансов языка.</a:t>
          </a:r>
          <a:endParaRPr lang="ru-RU" sz="1400" kern="1200" dirty="0"/>
        </a:p>
      </dsp:txBody>
      <dsp:txXfrm>
        <a:off x="0" y="2437424"/>
        <a:ext cx="8712968" cy="15276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F233090-1A7F-4E68-A5A9-DA8195F6D3A2}">
      <dsp:nvSpPr>
        <dsp:cNvPr id="0" name=""/>
        <dsp:cNvSpPr/>
      </dsp:nvSpPr>
      <dsp:spPr>
        <a:xfrm>
          <a:off x="0" y="86101"/>
          <a:ext cx="7704856" cy="5148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/>
            <a:t>3) Рефлексия и оценка (РО):</a:t>
          </a:r>
          <a:endParaRPr lang="ru-RU" sz="2200" kern="1200" dirty="0"/>
        </a:p>
      </dsp:txBody>
      <dsp:txXfrm>
        <a:off x="25130" y="111231"/>
        <a:ext cx="7654596" cy="464540"/>
      </dsp:txXfrm>
    </dsp:sp>
    <dsp:sp modelId="{19D97D98-0C8F-43AD-A885-B2F40F1987F5}">
      <dsp:nvSpPr>
        <dsp:cNvPr id="0" name=""/>
        <dsp:cNvSpPr/>
      </dsp:nvSpPr>
      <dsp:spPr>
        <a:xfrm>
          <a:off x="0" y="600901"/>
          <a:ext cx="7704856" cy="20493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44629" tIns="27940" rIns="156464" bIns="27940" numCol="1" spcCol="1270" anchor="t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Делать сравнения или устанавливать связи между текстом и внешними знаниями.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Объяснять особенности текста, основываясь на собственном жизненном опыте.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Давать объяснения или оценивать особенности текста.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Демонстрировать точное понимание текста в связи с известными, повседневными знаниями.</a:t>
          </a:r>
          <a:endParaRPr lang="ru-RU" sz="1700" kern="1200" dirty="0"/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700" kern="1200" dirty="0" smtClean="0"/>
            <a:t>Объяснять и оценивать особенности формы представления текста.</a:t>
          </a:r>
          <a:endParaRPr lang="ru-RU" sz="1700" kern="1200" dirty="0"/>
        </a:p>
      </dsp:txBody>
      <dsp:txXfrm>
        <a:off x="0" y="600901"/>
        <a:ext cx="7704856" cy="20493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281BDA-4011-4910-8CC7-D5F347F13B85}">
      <dsp:nvSpPr>
        <dsp:cNvPr id="0" name=""/>
        <dsp:cNvSpPr/>
      </dsp:nvSpPr>
      <dsp:spPr>
        <a:xfrm>
          <a:off x="0" y="244172"/>
          <a:ext cx="8520607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4" tIns="249936" rIns="6612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Определите и запишите основную мысль текста. </a:t>
          </a:r>
          <a:endParaRPr lang="ru-RU" sz="1200" kern="1200" dirty="0"/>
        </a:p>
      </dsp:txBody>
      <dsp:txXfrm>
        <a:off x="0" y="244172"/>
        <a:ext cx="8520607" cy="500850"/>
      </dsp:txXfrm>
    </dsp:sp>
    <dsp:sp modelId="{C362059F-6096-4E3B-B8D6-D3E6CD8F883A}">
      <dsp:nvSpPr>
        <dsp:cNvPr id="0" name=""/>
        <dsp:cNvSpPr/>
      </dsp:nvSpPr>
      <dsp:spPr>
        <a:xfrm>
          <a:off x="426030" y="67052"/>
          <a:ext cx="5964424" cy="354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Задание 9</a:t>
          </a:r>
          <a:endParaRPr lang="ru-RU" sz="1200" kern="1200" dirty="0"/>
        </a:p>
      </dsp:txBody>
      <dsp:txXfrm>
        <a:off x="443323" y="84345"/>
        <a:ext cx="5929838" cy="319654"/>
      </dsp:txXfrm>
    </dsp:sp>
    <dsp:sp modelId="{450C6DE3-9E68-47AA-B093-C80DFAB9A775}">
      <dsp:nvSpPr>
        <dsp:cNvPr id="0" name=""/>
        <dsp:cNvSpPr/>
      </dsp:nvSpPr>
      <dsp:spPr>
        <a:xfrm>
          <a:off x="0" y="986942"/>
          <a:ext cx="8520607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43667"/>
              <a:satOff val="432"/>
              <a:lumOff val="-5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4" tIns="249936" rIns="6612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Определите, какой тип речи представлен в предложениях 18–20 текста. Запишите ответ. </a:t>
          </a:r>
          <a:endParaRPr lang="ru-RU" sz="1200" kern="1200" dirty="0"/>
        </a:p>
      </dsp:txBody>
      <dsp:txXfrm>
        <a:off x="0" y="986942"/>
        <a:ext cx="8520607" cy="500850"/>
      </dsp:txXfrm>
    </dsp:sp>
    <dsp:sp modelId="{5075B9BA-3BE4-4A89-A603-AF922C8401B4}">
      <dsp:nvSpPr>
        <dsp:cNvPr id="0" name=""/>
        <dsp:cNvSpPr/>
      </dsp:nvSpPr>
      <dsp:spPr>
        <a:xfrm>
          <a:off x="426030" y="809822"/>
          <a:ext cx="5964424" cy="354240"/>
        </a:xfrm>
        <a:prstGeom prst="roundRect">
          <a:avLst/>
        </a:prstGeom>
        <a:solidFill>
          <a:schemeClr val="accent2">
            <a:hueOff val="-443667"/>
            <a:satOff val="432"/>
            <a:lumOff val="-53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Задание 10</a:t>
          </a:r>
          <a:endParaRPr lang="ru-RU" sz="1200" kern="1200" dirty="0"/>
        </a:p>
      </dsp:txBody>
      <dsp:txXfrm>
        <a:off x="443323" y="827115"/>
        <a:ext cx="5929838" cy="319654"/>
      </dsp:txXfrm>
    </dsp:sp>
    <dsp:sp modelId="{2C77FAF7-D0FA-41EB-AA8F-D63019444FD0}">
      <dsp:nvSpPr>
        <dsp:cNvPr id="0" name=""/>
        <dsp:cNvSpPr/>
      </dsp:nvSpPr>
      <dsp:spPr>
        <a:xfrm>
          <a:off x="0" y="1729712"/>
          <a:ext cx="8520607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887335"/>
              <a:satOff val="863"/>
              <a:lumOff val="-107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4" tIns="249936" rIns="6612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Какое первое впечатление произвёл мальчик на автора текста? Запишите ответ. Выпишите из текста не менее трёх ключевых слов (словосочетаний), которые подтверждают Ваш ответ. </a:t>
          </a:r>
          <a:endParaRPr lang="ru-RU" sz="1200" kern="1200" dirty="0"/>
        </a:p>
      </dsp:txBody>
      <dsp:txXfrm>
        <a:off x="0" y="1729712"/>
        <a:ext cx="8520607" cy="661500"/>
      </dsp:txXfrm>
    </dsp:sp>
    <dsp:sp modelId="{A174AEB5-0A9F-4E36-8F3F-A355BE4A5FB5}">
      <dsp:nvSpPr>
        <dsp:cNvPr id="0" name=""/>
        <dsp:cNvSpPr/>
      </dsp:nvSpPr>
      <dsp:spPr>
        <a:xfrm>
          <a:off x="426030" y="1552592"/>
          <a:ext cx="5964424" cy="354240"/>
        </a:xfrm>
        <a:prstGeom prst="roundRect">
          <a:avLst/>
        </a:prstGeom>
        <a:solidFill>
          <a:schemeClr val="accent2">
            <a:hueOff val="-887335"/>
            <a:satOff val="863"/>
            <a:lumOff val="-1079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Задание 11</a:t>
          </a:r>
          <a:endParaRPr lang="ru-RU" sz="1200" kern="1200" dirty="0"/>
        </a:p>
      </dsp:txBody>
      <dsp:txXfrm>
        <a:off x="443323" y="1569885"/>
        <a:ext cx="5929838" cy="319654"/>
      </dsp:txXfrm>
    </dsp:sp>
    <dsp:sp modelId="{07E98BB1-4EF6-40F6-AD52-2A2710967335}">
      <dsp:nvSpPr>
        <dsp:cNvPr id="0" name=""/>
        <dsp:cNvSpPr/>
      </dsp:nvSpPr>
      <dsp:spPr>
        <a:xfrm>
          <a:off x="0" y="2633132"/>
          <a:ext cx="8520607" cy="5008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331002"/>
              <a:satOff val="1295"/>
              <a:lumOff val="-161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4" tIns="249936" rIns="6612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Определите и запишите лексическое значение слова «заблуждаться» из предложения 25. </a:t>
          </a:r>
          <a:endParaRPr lang="ru-RU" sz="1200" kern="1200" dirty="0"/>
        </a:p>
      </dsp:txBody>
      <dsp:txXfrm>
        <a:off x="0" y="2633132"/>
        <a:ext cx="8520607" cy="500850"/>
      </dsp:txXfrm>
    </dsp:sp>
    <dsp:sp modelId="{FD335FC8-2F80-4E79-9E79-03FBBDE6B621}">
      <dsp:nvSpPr>
        <dsp:cNvPr id="0" name=""/>
        <dsp:cNvSpPr/>
      </dsp:nvSpPr>
      <dsp:spPr>
        <a:xfrm>
          <a:off x="426030" y="2456012"/>
          <a:ext cx="5964424" cy="354240"/>
        </a:xfrm>
        <a:prstGeom prst="roundRect">
          <a:avLst/>
        </a:prstGeom>
        <a:solidFill>
          <a:schemeClr val="accent2">
            <a:hueOff val="-1331002"/>
            <a:satOff val="1295"/>
            <a:lumOff val="-161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Задания 12</a:t>
          </a:r>
          <a:endParaRPr lang="ru-RU" sz="1200" kern="1200" dirty="0"/>
        </a:p>
      </dsp:txBody>
      <dsp:txXfrm>
        <a:off x="443323" y="2473305"/>
        <a:ext cx="5929838" cy="319654"/>
      </dsp:txXfrm>
    </dsp:sp>
    <dsp:sp modelId="{75D3BC9C-05F3-48B4-8C22-4DB1C26190A1}">
      <dsp:nvSpPr>
        <dsp:cNvPr id="0" name=""/>
        <dsp:cNvSpPr/>
      </dsp:nvSpPr>
      <dsp:spPr>
        <a:xfrm>
          <a:off x="0" y="3375902"/>
          <a:ext cx="8520607" cy="6615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774669"/>
              <a:satOff val="1727"/>
              <a:lumOff val="-215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61294" tIns="249936" rIns="661294" bIns="85344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200" kern="1200" dirty="0" smtClean="0"/>
            <a:t>Найдите стилистически окрашенное слово в предложениях 4–5, выпишите это слово. Подберите и запишите синоним к этому слову. </a:t>
          </a:r>
          <a:endParaRPr lang="ru-RU" sz="1200" kern="1200" dirty="0"/>
        </a:p>
      </dsp:txBody>
      <dsp:txXfrm>
        <a:off x="0" y="3375902"/>
        <a:ext cx="8520607" cy="661500"/>
      </dsp:txXfrm>
    </dsp:sp>
    <dsp:sp modelId="{A21074B0-C52F-4014-BFFA-E9CE49FE02E7}">
      <dsp:nvSpPr>
        <dsp:cNvPr id="0" name=""/>
        <dsp:cNvSpPr/>
      </dsp:nvSpPr>
      <dsp:spPr>
        <a:xfrm>
          <a:off x="426030" y="3198782"/>
          <a:ext cx="5964424" cy="354240"/>
        </a:xfrm>
        <a:prstGeom prst="roundRect">
          <a:avLst/>
        </a:prstGeom>
        <a:solidFill>
          <a:schemeClr val="accent2">
            <a:hueOff val="-1774669"/>
            <a:satOff val="1727"/>
            <a:lumOff val="-2157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5441" tIns="0" rIns="225441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Задание 13</a:t>
          </a:r>
          <a:endParaRPr lang="ru-RU" sz="1200" kern="1200" dirty="0"/>
        </a:p>
      </dsp:txBody>
      <dsp:txXfrm>
        <a:off x="443323" y="3216075"/>
        <a:ext cx="5929838" cy="3196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FE4780-4742-4AF7-B9F6-29387D06C872}" type="datetimeFigureOut">
              <a:rPr lang="ko-KR" altLang="en-US" smtClean="0"/>
              <a:t>2021-08-25</a:t>
            </a:fld>
            <a:endParaRPr lang="ko-KR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altLang="ko-KR"/>
              <a:t>Click to edit Master text styles</a:t>
            </a:r>
          </a:p>
          <a:p>
            <a:pPr lvl="1"/>
            <a:r>
              <a:rPr lang="en-US" altLang="ko-KR"/>
              <a:t>Second level</a:t>
            </a:r>
          </a:p>
          <a:p>
            <a:pPr lvl="2"/>
            <a:r>
              <a:rPr lang="en-US" altLang="ko-KR"/>
              <a:t>Third level</a:t>
            </a:r>
          </a:p>
          <a:p>
            <a:pPr lvl="3"/>
            <a:r>
              <a:rPr lang="en-US" altLang="ko-KR"/>
              <a:t>Fourth level</a:t>
            </a:r>
          </a:p>
          <a:p>
            <a:pPr lvl="4"/>
            <a:r>
              <a:rPr lang="en-US" altLang="ko-KR"/>
              <a:t>Fifth level</a:t>
            </a:r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0E160-F603-41F3-A192-DC95957721C3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51441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16819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20E160-F603-41F3-A192-DC95957721C3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326085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2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Relationship Id="rId6" Type="http://schemas.openxmlformats.org/officeDocument/2006/relationships/image" Target="../media/image3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923928" y="2643759"/>
            <a:ext cx="5220072" cy="1080120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sz="3600" dirty="0">
                <a:ea typeface="맑은 고딕" pitchFamily="50" charset="-127"/>
              </a:rPr>
              <a:t>FREE PPT TEMPLATES</a:t>
            </a:r>
            <a:endParaRPr lang="en-US" altLang="ko-KR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923928" y="3723878"/>
            <a:ext cx="5219924" cy="504056"/>
          </a:xfrm>
          <a:prstGeom prst="rect">
            <a:avLst/>
          </a:prstGeom>
        </p:spPr>
        <p:txBody>
          <a:bodyPr anchor="ctr"/>
          <a:lstStyle>
            <a:lvl1pPr marL="0" indent="0" algn="l">
              <a:lnSpc>
                <a:spcPct val="100000"/>
              </a:lnSpc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INSTERT THE TITLE OF YOUR </a:t>
            </a:r>
          </a:p>
          <a:p>
            <a:pPr lvl="0"/>
            <a:r>
              <a:rPr lang="en-US" altLang="ko-KR" dirty="0"/>
              <a:t>PRESENTATION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2736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3059832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084000" y="2947500"/>
            <a:ext cx="3060000" cy="2196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44796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28392" y="0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020272" y="1923678"/>
            <a:ext cx="2123728" cy="321982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02514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2"/>
          <p:cNvSpPr>
            <a:spLocks noGrp="1"/>
          </p:cNvSpPr>
          <p:nvPr>
            <p:ph type="pic" idx="10" hasCustomPrompt="1"/>
          </p:nvPr>
        </p:nvSpPr>
        <p:spPr>
          <a:xfrm>
            <a:off x="717858" y="1275606"/>
            <a:ext cx="2448545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1" hasCustomPrompt="1"/>
          </p:nvPr>
        </p:nvSpPr>
        <p:spPr>
          <a:xfrm>
            <a:off x="3339542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4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5960954" y="1275606"/>
            <a:ext cx="2448273" cy="202405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</a:t>
            </a:r>
            <a:endParaRPr lang="ko-KR" altLang="en-US" dirty="0"/>
          </a:p>
        </p:txBody>
      </p:sp>
      <p:sp>
        <p:nvSpPr>
          <p:cNvPr id="7" name="Text Placeholder 9">
            <a:extLst>
              <a:ext uri="{FF2B5EF4-FFF2-40B4-BE49-F238E27FC236}">
                <a16:creationId xmlns:a16="http://schemas.microsoft.com/office/drawing/2014/main" id="{DDA4CE02-F7F3-4BCD-B8DB-4DFD03965E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39A54B34-6F96-4E3E-B72E-E680E3CE271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4839971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228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3" descr="D:\Fullppt\005-PNG이미지\모니터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2646" y="1275606"/>
            <a:ext cx="2923753" cy="2518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1582656" y="1374406"/>
            <a:ext cx="2700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820964" y="1374406"/>
            <a:ext cx="2736000" cy="15848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Text Placeholder 9">
            <a:extLst>
              <a:ext uri="{FF2B5EF4-FFF2-40B4-BE49-F238E27FC236}">
                <a16:creationId xmlns:a16="http://schemas.microsoft.com/office/drawing/2014/main" id="{2F3CBFE9-6225-4EAB-9415-3558F6BE9A6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E9189EF-3C10-45A2-8749-4187192ACEC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7308940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onut 3"/>
          <p:cNvSpPr/>
          <p:nvPr userDrawn="1"/>
        </p:nvSpPr>
        <p:spPr>
          <a:xfrm>
            <a:off x="2847111" y="1179745"/>
            <a:ext cx="3401564" cy="3401564"/>
          </a:xfrm>
          <a:prstGeom prst="donut">
            <a:avLst>
              <a:gd name="adj" fmla="val 135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pic>
        <p:nvPicPr>
          <p:cNvPr id="5" name="Picture 2" descr="D:\Fullppt\PNG이미지\핸드폰2.png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25" y="1079005"/>
            <a:ext cx="3373328" cy="40850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3566328" y="1217153"/>
            <a:ext cx="1945465" cy="300514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9" name="Text Placeholder 9">
            <a:extLst>
              <a:ext uri="{FF2B5EF4-FFF2-40B4-BE49-F238E27FC236}">
                <a16:creationId xmlns:a16="http://schemas.microsoft.com/office/drawing/2014/main" id="{9B4F25E9-AA8C-4BD3-BF1F-56D20DF8DD5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840BDE80-4E1C-47DE-8168-381888FDC3F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219204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4213800" y="2230378"/>
            <a:ext cx="4930200" cy="473576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SECTION BREAK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4213800" y="2703954"/>
            <a:ext cx="4930200" cy="288032"/>
          </a:xfrm>
          <a:prstGeom prst="rect">
            <a:avLst/>
          </a:prstGeom>
        </p:spPr>
        <p:txBody>
          <a:bodyPr anchor="ctr"/>
          <a:lstStyle>
            <a:lvl1pPr marL="0" indent="0" algn="l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  <p:pic>
        <p:nvPicPr>
          <p:cNvPr id="5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39" y="3651870"/>
            <a:ext cx="1013895" cy="10164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950740"/>
            <a:ext cx="648072" cy="649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19818"/>
            <a:ext cx="442142" cy="443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E:\002-KIMS BUSINESS\007-02-Googleslidesppt\02-GSppt-Contents-Kim\20170215\03-abs\item01-png.png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0392" y="1779200"/>
            <a:ext cx="360040" cy="360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 userDrawn="1"/>
        </p:nvGrpSpPr>
        <p:grpSpPr>
          <a:xfrm>
            <a:off x="1115616" y="1275607"/>
            <a:ext cx="2585656" cy="2592286"/>
            <a:chOff x="1115616" y="1275607"/>
            <a:chExt cx="2585656" cy="2592286"/>
          </a:xfrm>
        </p:grpSpPr>
        <p:pic>
          <p:nvPicPr>
            <p:cNvPr id="1026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Oval 1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1027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3578808"/>
            <a:ext cx="1475656" cy="1592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226854" y="-51527"/>
            <a:ext cx="879830" cy="949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8235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707971">
            <a:off x="2873932" y="1562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527839">
            <a:off x="3005459" y="3443641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14606">
            <a:off x="1967897" y="2192112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62721" flipH="1">
            <a:off x="2110757" y="80509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64253" flipH="1">
            <a:off x="3934583" y="142673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164798">
            <a:off x="5618205" y="2384716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74931">
            <a:off x="5463157" y="73615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29549">
            <a:off x="4788024" y="3370715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/>
          <p:cNvGrpSpPr/>
          <p:nvPr userDrawn="1"/>
        </p:nvGrpSpPr>
        <p:grpSpPr>
          <a:xfrm>
            <a:off x="2254580" y="248388"/>
            <a:ext cx="4634840" cy="4646724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595313" y="1758619"/>
              <a:ext cx="1626263" cy="16262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latin typeface="+mn-lt"/>
              </a:endParaRPr>
            </a:p>
          </p:txBody>
        </p:sp>
      </p:grpSp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03848" y="2101602"/>
            <a:ext cx="2736303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Thank you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3203700" y="2677666"/>
            <a:ext cx="2736303" cy="432048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</a:t>
            </a:r>
          </a:p>
          <a:p>
            <a:pPr lvl="0"/>
            <a:r>
              <a:rPr lang="en-US" altLang="ko-KR" dirty="0"/>
              <a:t>of your subtitle Here</a:t>
            </a:r>
          </a:p>
        </p:txBody>
      </p:sp>
      <p:pic>
        <p:nvPicPr>
          <p:cNvPr id="2050" name="Picture 2" descr="E:\002-KIMS BUSINESS\007-02-Googleslidesppt\02-GSppt-Contents-Kim\20170215\03-abs\item03-png.pn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2860"/>
            <a:ext cx="1587121" cy="15144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002-KIMS BUSINESS\007-02-Googleslidesppt\02-GSppt-Contents-Kim\20170215\03-abs\item02-png.png"/>
          <p:cNvPicPr>
            <a:picLocks noChangeAspect="1" noChangeArrowheads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3624792"/>
            <a:ext cx="1407408" cy="151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24771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757120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 userDrawn="1"/>
        </p:nvGrpSpPr>
        <p:grpSpPr>
          <a:xfrm>
            <a:off x="2843808" y="377122"/>
            <a:ext cx="3456384" cy="3465247"/>
            <a:chOff x="1115616" y="1275607"/>
            <a:chExt cx="2585656" cy="2592286"/>
          </a:xfrm>
        </p:grpSpPr>
        <p:pic>
          <p:nvPicPr>
            <p:cNvPr id="5" name="Picture 2" descr="E:\002-KIMS BUSINESS\007-02-Googleslidesppt\02-GSppt-Contents-Kim\20170215\03-abs\item01-png.png"/>
            <p:cNvPicPr>
              <a:picLocks noChangeAspect="1" noChangeArrowheads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5616" y="1275607"/>
              <a:ext cx="2585656" cy="259228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" name="Oval 5"/>
            <p:cNvSpPr/>
            <p:nvPr userDrawn="1"/>
          </p:nvSpPr>
          <p:spPr>
            <a:xfrm>
              <a:off x="1796376" y="1959682"/>
              <a:ext cx="1224136" cy="122413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innerShdw blurRad="63500" dist="38100" dir="18900000">
                <a:prstClr val="black">
                  <a:alpha val="29000"/>
                </a:prstClr>
              </a:inn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7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2829098" y="3829794"/>
            <a:ext cx="3456384" cy="576063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1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Welcome!!</a:t>
            </a:r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2828950" y="4443958"/>
            <a:ext cx="3456384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376203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290409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129044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863568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2842131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4834733" y="1597374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idx="14" hasCustomPrompt="1"/>
          </p:nvPr>
        </p:nvSpPr>
        <p:spPr>
          <a:xfrm>
            <a:off x="6827011" y="1599822"/>
            <a:ext cx="1440000" cy="1440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" name="Block Arc 1"/>
          <p:cNvSpPr/>
          <p:nvPr userDrawn="1"/>
        </p:nvSpPr>
        <p:spPr>
          <a:xfrm>
            <a:off x="683568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2" name="Block Arc 11"/>
          <p:cNvSpPr/>
          <p:nvPr userDrawn="1"/>
        </p:nvSpPr>
        <p:spPr>
          <a:xfrm>
            <a:off x="2671382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12"/>
          <p:cNvSpPr/>
          <p:nvPr userDrawn="1"/>
        </p:nvSpPr>
        <p:spPr>
          <a:xfrm>
            <a:off x="4659196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4" name="Block Arc 13"/>
          <p:cNvSpPr/>
          <p:nvPr userDrawn="1"/>
        </p:nvSpPr>
        <p:spPr>
          <a:xfrm>
            <a:off x="6647011" y="1419822"/>
            <a:ext cx="1800000" cy="1800000"/>
          </a:xfrm>
          <a:prstGeom prst="blockArc">
            <a:avLst>
              <a:gd name="adj1" fmla="val 10800000"/>
              <a:gd name="adj2" fmla="val 94979"/>
              <a:gd name="adj3" fmla="val 5402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sp>
        <p:nvSpPr>
          <p:cNvPr id="17" name="Text Placeholder 9">
            <a:extLst>
              <a:ext uri="{FF2B5EF4-FFF2-40B4-BE49-F238E27FC236}">
                <a16:creationId xmlns:a16="http://schemas.microsoft.com/office/drawing/2014/main" id="{EDBECCA6-8618-46C3-A8D4-3B6399CCEF8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1D40A599-6D66-4DC9-82BB-52C171B56BB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3334994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grpSp>
        <p:nvGrpSpPr>
          <p:cNvPr id="5" name="Group 4"/>
          <p:cNvGrpSpPr/>
          <p:nvPr userDrawn="1"/>
        </p:nvGrpSpPr>
        <p:grpSpPr>
          <a:xfrm>
            <a:off x="354008" y="1131589"/>
            <a:ext cx="2849840" cy="3649171"/>
            <a:chOff x="354008" y="1131589"/>
            <a:chExt cx="2849840" cy="3649171"/>
          </a:xfrm>
        </p:grpSpPr>
        <p:sp>
          <p:nvSpPr>
            <p:cNvPr id="6" name="Rounded Rectangle 5"/>
            <p:cNvSpPr/>
            <p:nvPr/>
          </p:nvSpPr>
          <p:spPr>
            <a:xfrm>
              <a:off x="354008" y="1131589"/>
              <a:ext cx="2849840" cy="3649171"/>
            </a:xfrm>
            <a:prstGeom prst="roundRect">
              <a:avLst>
                <a:gd name="adj" fmla="val 3968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531932" y="1347500"/>
              <a:ext cx="108520" cy="32404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alpha val="41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bg1"/>
                </a:solidFill>
              </a:endParaRPr>
            </a:p>
          </p:txBody>
        </p:sp>
        <p:sp>
          <p:nvSpPr>
            <p:cNvPr id="12" name="Half Frame 11"/>
            <p:cNvSpPr/>
            <p:nvPr/>
          </p:nvSpPr>
          <p:spPr>
            <a:xfrm rot="5400000">
              <a:off x="2592642" y="1238201"/>
              <a:ext cx="502331" cy="502331"/>
            </a:xfrm>
            <a:prstGeom prst="halfFrame">
              <a:avLst>
                <a:gd name="adj1" fmla="val 23728"/>
                <a:gd name="adj2" fmla="val 24642"/>
              </a:avLst>
            </a:prstGeom>
            <a:solidFill>
              <a:schemeClr val="bg1">
                <a:alpha val="23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381822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Basic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2"/>
          <p:cNvSpPr>
            <a:spLocks noGrp="1"/>
          </p:cNvSpPr>
          <p:nvPr>
            <p:ph type="pic" idx="13" hasCustomPrompt="1"/>
          </p:nvPr>
        </p:nvSpPr>
        <p:spPr>
          <a:xfrm>
            <a:off x="2771800" y="1404764"/>
            <a:ext cx="6372200" cy="302433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5" name="Text Placeholder 9">
            <a:extLst>
              <a:ext uri="{FF2B5EF4-FFF2-40B4-BE49-F238E27FC236}">
                <a16:creationId xmlns:a16="http://schemas.microsoft.com/office/drawing/2014/main" id="{A6C3AF05-0B8F-485E-983F-1B40340199EC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0" y="123478"/>
            <a:ext cx="9144000" cy="576064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36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6" name="Text Placeholder 9">
            <a:extLst>
              <a:ext uri="{FF2B5EF4-FFF2-40B4-BE49-F238E27FC236}">
                <a16:creationId xmlns:a16="http://schemas.microsoft.com/office/drawing/2014/main" id="{D183D1CC-DF98-45E3-B7CE-601603E40D0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0" y="699542"/>
            <a:ext cx="9144000" cy="288032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1400" b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Insert the title of your subtitle Here</a:t>
            </a:r>
          </a:p>
        </p:txBody>
      </p:sp>
    </p:spTree>
    <p:extLst>
      <p:ext uri="{BB962C8B-B14F-4D97-AF65-F5344CB8AC3E}">
        <p14:creationId xmlns:p14="http://schemas.microsoft.com/office/powerpoint/2010/main" val="19193193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683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75555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2" r:id="rId3"/>
    <p:sldLayoutId id="2147483652" r:id="rId4"/>
    <p:sldLayoutId id="2147483661" r:id="rId5"/>
    <p:sldLayoutId id="2147483656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54710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hyperlink" Target="https://yandex.ru/images/search?pos=2&amp;from=tabbar&amp;img_url=https://skifmusic.ru/static/catalog/249-pyupitryi-56c250.jpg&amp;text=%D0%9F%D1%8E%D0%BF%D0%B8%CC%81%D1%82%D1%80&amp;rpt=simage" TargetMode="External"/><Relationship Id="rId4" Type="http://schemas.openxmlformats.org/officeDocument/2006/relationships/image" Target="../media/image24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850782" y="1707654"/>
            <a:ext cx="5293218" cy="288032"/>
          </a:xfrm>
        </p:spPr>
        <p:txBody>
          <a:bodyPr/>
          <a:lstStyle/>
          <a:p>
            <a:pPr lvl="0"/>
            <a:r>
              <a:rPr lang="ru-RU" altLang="ko-KR" dirty="0" smtClean="0">
                <a:ea typeface="맑은 고딕" pitchFamily="50" charset="-127"/>
              </a:rPr>
              <a:t>Педсовет на тему: </a:t>
            </a:r>
          </a:p>
          <a:p>
            <a:pPr lvl="0"/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3904726" y="2535746"/>
            <a:ext cx="5219924" cy="828092"/>
          </a:xfrm>
        </p:spPr>
        <p:txBody>
          <a:bodyPr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«Ф</a:t>
            </a:r>
            <a:r>
              <a:rPr lang="ru-RU" sz="1600" b="1" dirty="0" smtClean="0"/>
              <a:t>ормирование </a:t>
            </a:r>
            <a:r>
              <a:rPr lang="ru-RU" sz="1600" b="1" dirty="0"/>
              <a:t>функциональной </a:t>
            </a:r>
            <a:r>
              <a:rPr lang="ru-RU" sz="1600" b="1" dirty="0" smtClean="0"/>
              <a:t>грамотности</a:t>
            </a:r>
          </a:p>
          <a:p>
            <a:r>
              <a:rPr lang="ru-RU" sz="1600" b="1" dirty="0" smtClean="0"/>
              <a:t> </a:t>
            </a:r>
            <a:r>
              <a:rPr lang="ru-RU" sz="1600" b="1" dirty="0"/>
              <a:t>как одна из задач современного </a:t>
            </a:r>
            <a:r>
              <a:rPr lang="ru-RU" sz="1600" b="1" dirty="0" smtClean="0"/>
              <a:t>образования».</a:t>
            </a:r>
            <a:r>
              <a:rPr lang="en-US" sz="1600" b="1" dirty="0" smtClean="0"/>
              <a:t>    </a:t>
            </a:r>
            <a:endParaRPr lang="ru-RU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3650519" y="1995686"/>
            <a:ext cx="201401" cy="218310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97184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работы над формированием читательской грамотности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1465" cy="304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73" y="110464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055" y="182755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5526"/>
            <a:ext cx="91440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информации.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вопроса: закрытый.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Кто такой "дирижёр"? Выбери один правильный вариант ответа.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Дирижёр - это, тот кто поёт, занимается пением.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Дирижер - это музыкант, который управляет оркестром, ансамблем, хором.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Дирижёр - это артист, объявляющий концертные номера и выступающий в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промежутках между ними.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Дирижёр - специалист в области музыки или тот, кто занимается игрой на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музыкальном инструменте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Дирижёр - автор и постановщик балетов, танцев, хореографических номеров,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танцевальных сцен в опере и оперетте, создатель танцевальных форм.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__________________</a:t>
            </a:r>
          </a:p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r>
              <a:rPr lang="ru-RU" sz="1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Нахождение информации.</a:t>
            </a:r>
          </a:p>
          <a:p>
            <a:r>
              <a:rPr lang="ru-RU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вопроса: установление истинности.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Ответь на вопросы. Обведи правильный ответ.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 Название профессии "дирижёр" произошло от французского слова, что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означает - управлять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   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НЕТ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Во время концерта дирижёр играет на фортепиано</a:t>
            </a:r>
          </a:p>
          <a:p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ДА   Б</a:t>
            </a:r>
            <a:r>
              <a:rPr lang="ru-RU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НЕТ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9212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работы над формированием читательской грамотности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1465" cy="304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73" y="110464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055" y="182755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5526"/>
            <a:ext cx="9144000" cy="42165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Умение: Интерпретация текста.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вопроса: установление соответствия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Дирижер музыкант, управляющий коллективом при разучивании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исполнении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музыкального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произведения с помощью движения рук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Кто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ещё кем может управлять? Соедини слова левого и правого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столбика. Специалист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определенном виде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спорта, руководящий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тренировкой спортсменов.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В. Шеф- повар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3.Специалист по проведению экскурсий с людьми.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Тренер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Человек, занимающийся дрессировкой животных. Он найдет подход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 любому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" мохнатому" члену коллектива: одного похвалит, другого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поругает, третьему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выдаст дополнительную порцию сладкого.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Экскурсовод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Занимается обучением и воспитанием детей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Ответы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322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2536" y="16794"/>
            <a:ext cx="9144000" cy="576064"/>
          </a:xfrm>
        </p:spPr>
        <p:txBody>
          <a:bodyPr/>
          <a:lstStyle/>
          <a:p>
            <a: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работы над формированием читательской грамотности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1465" cy="304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223" y="110578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055" y="182755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5526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</a:t>
            </a:r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Интерпретация текста.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вопроса: закрытый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 Выбери иллюстрацию, которая отражает работу дирижера. Запиши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три варианта ответов.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026" y="1659905"/>
            <a:ext cx="1400175" cy="105586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1437905"/>
            <a:ext cx="1502605" cy="116445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15953" y="1659904"/>
            <a:ext cx="1514453" cy="11998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08058" y="1990356"/>
            <a:ext cx="1652100" cy="1157458"/>
          </a:xfrm>
          <a:prstGeom prst="rect">
            <a:avLst/>
          </a:prstGeom>
        </p:spPr>
      </p:pic>
      <p:sp>
        <p:nvSpPr>
          <p:cNvPr id="7" name="Скругленный прямоугольник 6"/>
          <p:cNvSpPr/>
          <p:nvPr/>
        </p:nvSpPr>
        <p:spPr>
          <a:xfrm>
            <a:off x="539552" y="3147814"/>
            <a:ext cx="792088" cy="360040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А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2051720" y="2859781"/>
            <a:ext cx="936104" cy="504057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Б</a:t>
            </a:r>
            <a:endParaRPr lang="ru-RU" dirty="0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3707904" y="3147814"/>
            <a:ext cx="1224136" cy="504056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</a:t>
            </a:r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5805055" y="3256430"/>
            <a:ext cx="1071201" cy="646331"/>
          </a:xfrm>
          <a:prstGeom prst="roundRect">
            <a:avLst/>
          </a:prstGeom>
          <a:solidFill>
            <a:srgbClr val="9AD3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Г</a:t>
            </a:r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2871465" y="2387084"/>
            <a:ext cx="339154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YS Text"/>
              </a:rPr>
              <a:t>Ответ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: ___________________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16556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2536" y="16794"/>
            <a:ext cx="9144000" cy="576064"/>
          </a:xfrm>
        </p:spPr>
        <p:txBody>
          <a:bodyPr/>
          <a:lstStyle/>
          <a:p>
            <a: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работы над формированием читательской грамотности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1465" cy="304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20223" y="1105782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055" y="182755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30751" y="3535967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chemeClr val="tx2"/>
                </a:solidFill>
                <a:cs typeface="Arial" pitchFamily="34" charset="0"/>
              </a:rPr>
              <a:t>1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5526"/>
            <a:ext cx="9144000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Умение: Рефлексия и оценка.</a:t>
            </a:r>
          </a:p>
          <a:p>
            <a:r>
              <a:rPr lang="ru-RU" sz="1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вопроса: закрытый.</a:t>
            </a:r>
          </a:p>
          <a:p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Выбери предметы, которые необходимы дирижёру для работы.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Обведи три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варианта ответа.</a:t>
            </a:r>
          </a:p>
          <a:p>
            <a:endParaRPr lang="ru-RU" sz="1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2567054" y="3000028"/>
            <a:ext cx="4373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YS Text"/>
              </a:rPr>
              <a:t>Ответ</a:t>
            </a:r>
            <a:r>
              <a:rPr lang="ru-RU" dirty="0">
                <a:solidFill>
                  <a:srgbClr val="000000"/>
                </a:solidFill>
                <a:latin typeface="YS Text"/>
              </a:rPr>
              <a:t>: ___________________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125" y="1926483"/>
            <a:ext cx="2174881" cy="1576001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4344" y="1730781"/>
            <a:ext cx="1805186" cy="1805186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2898908" y="3502484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b="1" dirty="0">
                <a:solidFill>
                  <a:schemeClr val="tx2"/>
                </a:solidFill>
                <a:cs typeface="Arial" pitchFamily="34" charset="0"/>
              </a:rPr>
              <a:t>2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8398" y="3530023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b="1" dirty="0" smtClean="0">
                <a:solidFill>
                  <a:schemeClr val="tx2"/>
                </a:solidFill>
                <a:cs typeface="Arial" pitchFamily="34" charset="0"/>
              </a:rPr>
              <a:t>3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32049" y="-1239976"/>
            <a:ext cx="914400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hlinkClick r:id="rId5"/>
              </a:rPr>
              <a:t>  </a:t>
            </a:r>
            <a:r>
              <a:rPr kumimoji="0" lang="ru-RU" altLang="ru-RU" sz="19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</a:t>
            </a: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</a:t>
            </a:r>
          </a:p>
        </p:txBody>
      </p:sp>
      <p:pic>
        <p:nvPicPr>
          <p:cNvPr id="3074" name="Picture 2" descr="Пюпитры Tempo в Новосибирске - купить в интернет-магазине SKIFMUSIC, цены.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730" y="1706779"/>
            <a:ext cx="1853190" cy="1853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 rotWithShape="1">
          <a:blip r:embed="rId7"/>
          <a:srcRect t="4038"/>
          <a:stretch/>
        </p:blipFill>
        <p:spPr>
          <a:xfrm>
            <a:off x="6308778" y="1832078"/>
            <a:ext cx="2091782" cy="1283493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7014860" y="3494254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3600" b="1" dirty="0">
                <a:solidFill>
                  <a:schemeClr val="tx2"/>
                </a:solidFill>
                <a:cs typeface="Arial" pitchFamily="34" charset="0"/>
              </a:rPr>
              <a:t>4</a:t>
            </a:r>
            <a:endParaRPr lang="ko-KR" altLang="en-US" sz="3600" b="1" dirty="0">
              <a:solidFill>
                <a:schemeClr val="tx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7539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2536" y="16794"/>
            <a:ext cx="9144000" cy="576064"/>
          </a:xfrm>
        </p:spPr>
        <p:txBody>
          <a:bodyPr/>
          <a:lstStyle/>
          <a:p>
            <a: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работы над формированием читательской грамотности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1465" cy="30482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805055" y="182755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151130" y="768648"/>
            <a:ext cx="8964488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Умение: Рефлексия и оценка.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Тип вопроса: закрытый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Выберите три высказывания о дирижёре.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А. ...но вот появляется человек. Легкий взмах руки и все заиграли стройно и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слаженно.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Б. Он должен знать все правила и тонкости искусства, чтобы создавать такие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танцы, которые будет интересно смотреть зрителям и исполнять танцовщикам.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Во время исполнения, он показывает, какому инструменту и где нужно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вступать, с какой силой играть. Он задаёт темп, убыстряет его. Одним словом,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 направляет весь ход его исполнения и как бы вкладывает в него свою душу.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Самое главное для него – его голос и умение управлять им. Его голосом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говорят герои фильмов и рекламных роликов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Д. У него есть своеобразный пульт, с помощью которого, он выражает свое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ощущение музыки. Его пульт – его руки, его глаза, его движения.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_______</a:t>
            </a:r>
          </a:p>
          <a:p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 rot="10800000" flipV="1">
            <a:off x="2567054" y="3000028"/>
            <a:ext cx="4373896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>
              <a:solidFill>
                <a:srgbClr val="000000"/>
              </a:solidFill>
              <a:latin typeface="YS Text"/>
            </a:endParaRPr>
          </a:p>
          <a:p>
            <a:endParaRPr lang="ru-RU" dirty="0" smtClean="0">
              <a:solidFill>
                <a:srgbClr val="000000"/>
              </a:solidFill>
              <a:latin typeface="YS Text"/>
            </a:endParaRPr>
          </a:p>
          <a:p>
            <a:endParaRPr lang="ru-RU" dirty="0"/>
          </a:p>
        </p:txBody>
      </p:sp>
      <p:sp>
        <p:nvSpPr>
          <p:cNvPr id="15" name="Rectangle 1"/>
          <p:cNvSpPr>
            <a:spLocks noChangeArrowheads="1"/>
          </p:cNvSpPr>
          <p:nvPr/>
        </p:nvSpPr>
        <p:spPr bwMode="auto">
          <a:xfrm>
            <a:off x="1032049" y="98852"/>
            <a:ext cx="9144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alt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  <a:t>                                               </a:t>
            </a:r>
          </a:p>
        </p:txBody>
      </p:sp>
    </p:spTree>
    <p:extLst>
      <p:ext uri="{BB962C8B-B14F-4D97-AF65-F5344CB8AC3E}">
        <p14:creationId xmlns:p14="http://schemas.microsoft.com/office/powerpoint/2010/main" val="3641968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2607"/>
            <a:ext cx="9144000" cy="288032"/>
          </a:xfrm>
        </p:spPr>
        <p:txBody>
          <a:bodyPr/>
          <a:lstStyle/>
          <a:p>
            <a:pPr lvl="0"/>
            <a:r>
              <a:rPr lang="ru-RU" altLang="ko-KR" dirty="0"/>
              <a:t>Прочитайте тексты и выполните </a:t>
            </a:r>
            <a:r>
              <a:rPr lang="ru-RU" altLang="ko-KR" dirty="0" smtClean="0"/>
              <a:t>задания.</a:t>
            </a:r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888696" y="3893046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45916" y="160624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996792" y="270202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1252315" y="1387922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8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657462" y="1203598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1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106762" y="1377752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14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54715" y="1802426"/>
            <a:ext cx="317247" cy="29697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1089214" y="4092232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2180617" y="2930474"/>
            <a:ext cx="342615" cy="263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836808" y="855661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Часть 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4098048" y="1076901"/>
            <a:ext cx="4878054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День Славянской культуры и письменности — праздник, приуроченный ко дню памяти святых равноапостольных Кирилла и 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Мефодия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просветителей Словенских. Отмечается как в России, так и в других славянских странах (Болгарии, Чехии и др.)</a:t>
            </a: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Святые братья Кирилл и Мефодий — христианские проповедники и миссионеры, просветители славянских народов. В 863 году византийский император направил братьев в Моравию на проповедь славянам. Братья составили первую славянскую азбуку и перевели богослужебные книги на славянский язык. Тем самым были заложены основы славянской письменности и культуры</a:t>
            </a:r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</a:t>
            </a:r>
          </a:p>
          <a:p>
            <a:endParaRPr lang="ru-RU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Память святых равноапостольных Кирилла и 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Мефодия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отмечалась у славянских народов еще в древности. Затем празднование было забыто и восстановлено в Русской Церкви только в 1863 году в связи с 1000-летием создания славянской азбуки святыми Кириллом и 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Мефодием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, в том же году был принят указ о праздновании Дня памяти святых Кирилла и 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Мефодия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11 мая (24 мая по новому стилю). В России праздничные мероприятия проходят в течение нескольких дней.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49188" y="-263827"/>
            <a:ext cx="9036496" cy="468621"/>
          </a:xfrm>
        </p:spPr>
        <p:txBody>
          <a:bodyPr/>
          <a:lstStyle/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учащихся 6-х классов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заданий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fsd.multiurok.ru/html/2020/05/16/s_5ebf9db198bf0/1456494_1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13" y="1171748"/>
            <a:ext cx="3961608" cy="37465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339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0" y="692607"/>
            <a:ext cx="9144000" cy="288032"/>
          </a:xfrm>
        </p:spPr>
        <p:txBody>
          <a:bodyPr/>
          <a:lstStyle/>
          <a:p>
            <a:pPr lvl="0"/>
            <a:r>
              <a:rPr lang="ru-RU" altLang="ko-KR" dirty="0"/>
              <a:t>Прочитайте тексты и выполните </a:t>
            </a:r>
            <a:r>
              <a:rPr lang="ru-RU" altLang="ko-KR" dirty="0" smtClean="0"/>
              <a:t>задания.</a:t>
            </a:r>
            <a:endParaRPr lang="en-US" altLang="ko-KR" dirty="0"/>
          </a:p>
        </p:txBody>
      </p:sp>
      <p:sp>
        <p:nvSpPr>
          <p:cNvPr id="4" name="Oval 3"/>
          <p:cNvSpPr/>
          <p:nvPr/>
        </p:nvSpPr>
        <p:spPr>
          <a:xfrm>
            <a:off x="888696" y="3893046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Oval 4"/>
          <p:cNvSpPr/>
          <p:nvPr/>
        </p:nvSpPr>
        <p:spPr>
          <a:xfrm>
            <a:off x="545916" y="1606246"/>
            <a:ext cx="720080" cy="72008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996792" y="270202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1252315" y="1387922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8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657462" y="1203598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1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106762" y="1377752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14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6" name="Rectangle 9"/>
          <p:cNvSpPr/>
          <p:nvPr/>
        </p:nvSpPr>
        <p:spPr>
          <a:xfrm>
            <a:off x="754715" y="1802426"/>
            <a:ext cx="317247" cy="296971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7" name="Oval 21"/>
          <p:cNvSpPr>
            <a:spLocks noChangeAspect="1"/>
          </p:cNvSpPr>
          <p:nvPr/>
        </p:nvSpPr>
        <p:spPr>
          <a:xfrm>
            <a:off x="1089214" y="4092232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2180617" y="2930474"/>
            <a:ext cx="342615" cy="263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29" name="TextBox 28"/>
          <p:cNvSpPr txBox="1"/>
          <p:nvPr/>
        </p:nvSpPr>
        <p:spPr>
          <a:xfrm>
            <a:off x="5292080" y="1069975"/>
            <a:ext cx="280831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4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Часть 1.1</a:t>
            </a:r>
            <a:endParaRPr lang="ko-KR" altLang="en-US" sz="14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237650" y="1306538"/>
            <a:ext cx="5892787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1985 году в славянском мире отмечалось 1100-летие со дня кончины св. 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равноап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Мефодия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. Впервые в СССР 24 мая был объявлен днем славянской культуры и письменности. 30 января 1991 года Президиум Верховного Совета РСФСР принял Постановление о ежегодном проведении Дней славянской письменности и культуры. С 1991 года государственные и общественные организации стали проводить Дни славянской письменности и культуры совместно с Русской Православной Церковью. </a:t>
            </a:r>
            <a:endParaRPr lang="ru-RU" altLang="ko-KR" sz="1200" dirty="0" smtClean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endParaRPr lang="ru-RU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  <a:p>
            <a:r>
              <a:rPr lang="ru-RU" altLang="ko-K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В 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период празднования проводятся различные церковные мероприятия, посвященные святым Кириллу и </a:t>
            </a:r>
            <a:r>
              <a:rPr lang="ru-RU" altLang="ko-KR" sz="1200" dirty="0" err="1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Мефодию</a:t>
            </a:r>
            <a:r>
              <a:rPr lang="ru-RU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: богослужения в Успенском соборе Кремля и других храмах России, Крестные ходы, детские паломнические миссии по монастырям России, научно-практические конференции, выставки, концерты. С 1991 года в рамках празднования дней славянской культуры и письменности проходит ежегодная духовно-культурная экспедиция «Славянский ход» по городам России. До 2010 года каждый год центр празднования переносился в какой-либо из русских городов. В 1986 году это был Мурманск, в 1987 — Вологда, в 1992 и 1993 — Москва.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49188" y="-263827"/>
            <a:ext cx="9036496" cy="468621"/>
          </a:xfrm>
        </p:spPr>
        <p:txBody>
          <a:bodyPr/>
          <a:lstStyle/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Читательской </a:t>
            </a:r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грамотности учащихся 6-х классов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формате заданий 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PISA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https://fsd.multiurok.ru/html/2020/05/16/s_5ebf9db198bf0/1456494_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746" y="1025474"/>
            <a:ext cx="2924175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29657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528" y="-5476"/>
            <a:ext cx="9144000" cy="576064"/>
          </a:xfrm>
        </p:spPr>
        <p:txBody>
          <a:bodyPr/>
          <a:lstStyle/>
          <a:p>
            <a:r>
              <a:rPr lang="ru-RU" altLang="ko-KR" dirty="0" smtClean="0"/>
              <a:t>Вопросы к тексту 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2034912"/>
              </p:ext>
            </p:extLst>
          </p:nvPr>
        </p:nvGraphicFramePr>
        <p:xfrm>
          <a:off x="319100" y="570588"/>
          <a:ext cx="8431158" cy="4217654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4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1622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4807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36994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Вопросы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Варианты</a:t>
                      </a:r>
                      <a:r>
                        <a:rPr lang="ru-RU" altLang="ko-KR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 ответов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1. Когда стали отмечать в России День славянской письменности и культуры?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а) 1992г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б) 1863г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в) 1985г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г) 1991г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2. Когда столицей славянской письменности стала Москва?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а) 1993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б) 2010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в) 1985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г) 1991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3. Какие утверждения являются верными? Обведите их номера.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1) День славянской письменности и культуры отмечается во многих славянских странах.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2) В 1985 году отмечалось 1000-летие со дня кончины св. </a:t>
                      </a:r>
                      <a:r>
                        <a:rPr lang="ru-RU" altLang="ko-KR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Мефодия</a:t>
                      </a: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3) С 1991 года государственные и общественные организации стали проводить Дни славянской письменности и культуры совместно с Русской Православной Церковью.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4. Выпишите предложение, где объясняется, кто такие Кирилл и Мефодий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_________________________________________________________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4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528" y="-5476"/>
            <a:ext cx="9144000" cy="576064"/>
          </a:xfrm>
        </p:spPr>
        <p:txBody>
          <a:bodyPr/>
          <a:lstStyle/>
          <a:p>
            <a:r>
              <a:rPr lang="ru-RU" altLang="ko-KR" dirty="0"/>
              <a:t>Вопросы к тексту </a:t>
            </a:r>
            <a:endParaRPr lang="ko-KR" alt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9371867"/>
              </p:ext>
            </p:extLst>
          </p:nvPr>
        </p:nvGraphicFramePr>
        <p:xfrm>
          <a:off x="319100" y="570588"/>
          <a:ext cx="8431158" cy="3903321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7408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69029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Вопросы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800" b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О</a:t>
                      </a:r>
                      <a:r>
                        <a:rPr lang="ru-RU" altLang="ko-KR" sz="1800" b="0" baseline="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твет на вопросы</a:t>
                      </a:r>
                      <a:endParaRPr lang="ko-KR" altLang="en-US" sz="1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5. Перечислите мероприятия, проводимые в день празднования Славянской письменности и культуры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_________________________________________________________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6. Укажите год создания первой славянской азбуки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_________________________________________________________</a:t>
                      </a:r>
                      <a:endParaRPr lang="ko-KR" altLang="en-US" sz="1200" dirty="0" smtClean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7. Где находится памятник Кириллу и </a:t>
                      </a:r>
                      <a:r>
                        <a:rPr lang="ru-RU" altLang="ko-KR" sz="1200" dirty="0" err="1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Мефодию</a:t>
                      </a: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?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altLang="ko-K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>
                              <a:lumMod val="75000"/>
                              <a:lumOff val="25000"/>
                            </a:prstClr>
                          </a:solidFill>
                          <a:effectLst/>
                          <a:uLnTx/>
                          <a:uFillTx/>
                          <a:latin typeface="+mn-lt"/>
                          <a:cs typeface="Arial" pitchFamily="34" charset="0"/>
                        </a:rPr>
                        <a:t>_________________________________________________________</a:t>
                      </a:r>
                      <a:endParaRPr kumimoji="0" lang="ko-KR" altLang="en-US" sz="12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black">
                            <a:lumMod val="75000"/>
                            <a:lumOff val="25000"/>
                          </a:prstClr>
                        </a:solidFill>
                        <a:effectLst/>
                        <a:uLnTx/>
                        <a:uFillTx/>
                        <a:latin typeface="+mn-lt"/>
                        <a:cs typeface="Arial" pitchFamily="34" charset="0"/>
                      </a:endParaRPr>
                    </a:p>
                    <a:p>
                      <a:pPr algn="ctr"/>
                      <a:endParaRPr lang="ru-RU" dirty="0"/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8. Укажите дату празднования Дня славянской письменности и культуры в России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_________________________________________________________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0067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9.В каких странах, кроме России, отмечают Дни славянской письменности и культуры?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altLang="ko-KR" sz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_________________________________________________________</a:t>
                      </a:r>
                      <a:endParaRPr lang="ko-KR" altLang="en-US" sz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71600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2014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888696" y="3893046"/>
            <a:ext cx="720080" cy="72008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6" name="Oval 5"/>
          <p:cNvSpPr/>
          <p:nvPr/>
        </p:nvSpPr>
        <p:spPr>
          <a:xfrm>
            <a:off x="1996792" y="2702021"/>
            <a:ext cx="720080" cy="72008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7" name="Group 6"/>
          <p:cNvGrpSpPr/>
          <p:nvPr/>
        </p:nvGrpSpPr>
        <p:grpSpPr>
          <a:xfrm>
            <a:off x="-1252315" y="1387922"/>
            <a:ext cx="3193504" cy="3224314"/>
            <a:chOff x="-1241419" y="1431052"/>
            <a:chExt cx="3193504" cy="3224314"/>
          </a:xfrm>
          <a:solidFill>
            <a:schemeClr val="accent2"/>
          </a:solidFill>
        </p:grpSpPr>
        <p:sp>
          <p:nvSpPr>
            <p:cNvPr id="8" name="Block Arc 7"/>
            <p:cNvSpPr/>
            <p:nvPr/>
          </p:nvSpPr>
          <p:spPr>
            <a:xfrm>
              <a:off x="-1241419" y="1431052"/>
              <a:ext cx="3193504" cy="3193504"/>
            </a:xfrm>
            <a:prstGeom prst="blockArc">
              <a:avLst>
                <a:gd name="adj1" fmla="val 16290582"/>
                <a:gd name="adj2" fmla="val 4576946"/>
                <a:gd name="adj3" fmla="val 984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9" name="Isosceles Triangle 8"/>
            <p:cNvSpPr/>
            <p:nvPr/>
          </p:nvSpPr>
          <p:spPr>
            <a:xfrm rot="15300000">
              <a:off x="595793" y="4484150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-1657462" y="1203598"/>
            <a:ext cx="4048798" cy="4048798"/>
            <a:chOff x="-1620688" y="1203598"/>
            <a:chExt cx="4048798" cy="4048798"/>
          </a:xfrm>
          <a:solidFill>
            <a:schemeClr val="accent1"/>
          </a:solidFill>
        </p:grpSpPr>
        <p:sp>
          <p:nvSpPr>
            <p:cNvPr id="11" name="Block Arc 10"/>
            <p:cNvSpPr/>
            <p:nvPr/>
          </p:nvSpPr>
          <p:spPr>
            <a:xfrm>
              <a:off x="-1620688" y="1203598"/>
              <a:ext cx="4048798" cy="4048798"/>
            </a:xfrm>
            <a:prstGeom prst="blockArc">
              <a:avLst>
                <a:gd name="adj1" fmla="val 16233158"/>
                <a:gd name="adj2" fmla="val 1430557"/>
                <a:gd name="adj3" fmla="val 839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" name="Isosceles Triangle 11"/>
            <p:cNvSpPr/>
            <p:nvPr/>
          </p:nvSpPr>
          <p:spPr>
            <a:xfrm rot="12374003">
              <a:off x="2112022" y="4027393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-2106762" y="1377752"/>
            <a:ext cx="3540522" cy="3540522"/>
            <a:chOff x="-2052736" y="1377752"/>
            <a:chExt cx="3540522" cy="3540522"/>
          </a:xfrm>
          <a:solidFill>
            <a:schemeClr val="accent3"/>
          </a:solidFill>
        </p:grpSpPr>
        <p:sp>
          <p:nvSpPr>
            <p:cNvPr id="14" name="Block Arc 13"/>
            <p:cNvSpPr/>
            <p:nvPr/>
          </p:nvSpPr>
          <p:spPr>
            <a:xfrm>
              <a:off x="-2052736" y="1377752"/>
              <a:ext cx="3540522" cy="3540522"/>
            </a:xfrm>
            <a:prstGeom prst="blockArc">
              <a:avLst>
                <a:gd name="adj1" fmla="val 17694760"/>
                <a:gd name="adj2" fmla="val 849742"/>
                <a:gd name="adj3" fmla="val 1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Isosceles Triangle 14"/>
            <p:cNvSpPr/>
            <p:nvPr/>
          </p:nvSpPr>
          <p:spPr>
            <a:xfrm rot="12374003">
              <a:off x="1304369" y="3518776"/>
              <a:ext cx="148089" cy="194344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7" name="Oval 21"/>
          <p:cNvSpPr>
            <a:spLocks noChangeAspect="1"/>
          </p:cNvSpPr>
          <p:nvPr/>
        </p:nvSpPr>
        <p:spPr>
          <a:xfrm>
            <a:off x="1089214" y="4092232"/>
            <a:ext cx="319043" cy="32170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18" name="Rounded Rectangle 27"/>
          <p:cNvSpPr/>
          <p:nvPr/>
        </p:nvSpPr>
        <p:spPr>
          <a:xfrm>
            <a:off x="2180617" y="2930474"/>
            <a:ext cx="342615" cy="263173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ffectLst>
            <a:outerShdw blurRad="8001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32" name="Текст 31"/>
          <p:cNvSpPr>
            <a:spLocks noGrp="1"/>
          </p:cNvSpPr>
          <p:nvPr>
            <p:ph type="body" sz="quarter" idx="10"/>
          </p:nvPr>
        </p:nvSpPr>
        <p:spPr>
          <a:xfrm>
            <a:off x="49188" y="-263827"/>
            <a:ext cx="9036496" cy="468621"/>
          </a:xfrm>
        </p:spPr>
        <p:txBody>
          <a:bodyPr/>
          <a:lstStyle/>
          <a:p>
            <a:endParaRPr lang="ru-RU" sz="2000" b="1" i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ВПР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Текст 1"/>
          <p:cNvSpPr>
            <a:spLocks noGrp="1"/>
          </p:cNvSpPr>
          <p:nvPr>
            <p:ph type="body" sz="quarter" idx="11"/>
          </p:nvPr>
        </p:nvSpPr>
        <p:spPr>
          <a:xfrm>
            <a:off x="-24052" y="539175"/>
            <a:ext cx="9144000" cy="288032"/>
          </a:xfrm>
        </p:spPr>
        <p:txBody>
          <a:bodyPr/>
          <a:lstStyle/>
          <a:p>
            <a:r>
              <a:rPr lang="ru-RU" dirty="0"/>
              <a:t>Прочитайте текст 2 и выполните задания 9−13.</a:t>
            </a:r>
          </a:p>
        </p:txBody>
      </p:sp>
      <p:graphicFrame>
        <p:nvGraphicFramePr>
          <p:cNvPr id="24" name="Схема 23"/>
          <p:cNvGraphicFramePr/>
          <p:nvPr>
            <p:extLst>
              <p:ext uri="{D42A27DB-BD31-4B8C-83A1-F6EECF244321}">
                <p14:modId xmlns:p14="http://schemas.microsoft.com/office/powerpoint/2010/main" val="2784583454"/>
              </p:ext>
            </p:extLst>
          </p:nvPr>
        </p:nvGraphicFramePr>
        <p:xfrm>
          <a:off x="395536" y="915566"/>
          <a:ext cx="8520607" cy="41044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660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3059832" y="1857736"/>
            <a:ext cx="5293218" cy="288032"/>
          </a:xfrm>
        </p:spPr>
        <p:txBody>
          <a:bodyPr/>
          <a:lstStyle/>
          <a:p>
            <a:pPr lvl="0" algn="ctr"/>
            <a:r>
              <a:rPr lang="ru-RU" altLang="ko-KR" dirty="0" smtClean="0">
                <a:ea typeface="맑은 고딕" pitchFamily="50" charset="-127"/>
              </a:rPr>
              <a:t>«Функциональная грамотность»</a:t>
            </a:r>
          </a:p>
          <a:p>
            <a:pPr lvl="0"/>
            <a:endParaRPr lang="en-US" altLang="ko-K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2771800" y="2535746"/>
            <a:ext cx="6352850" cy="828092"/>
          </a:xfrm>
        </p:spPr>
        <p:txBody>
          <a:bodyPr/>
          <a:lstStyle/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способность человека использовать приобретаемые в течение жизни знания для решения широкого диапазона жизненных задач в различных сферах человеческой деятельности, общения и 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социальных отношений.</a:t>
            </a:r>
          </a:p>
          <a:p>
            <a:r>
              <a:rPr lang="ru-RU" sz="1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А.А. Леонтьев</a:t>
            </a:r>
            <a:endParaRPr lang="ru-RU" sz="1600" dirty="0"/>
          </a:p>
        </p:txBody>
      </p:sp>
      <p:grpSp>
        <p:nvGrpSpPr>
          <p:cNvPr id="6" name="Group 5"/>
          <p:cNvGrpSpPr/>
          <p:nvPr/>
        </p:nvGrpSpPr>
        <p:grpSpPr>
          <a:xfrm>
            <a:off x="2411760" y="2001752"/>
            <a:ext cx="201401" cy="2183100"/>
            <a:chOff x="3424672" y="2643758"/>
            <a:chExt cx="283232" cy="1584176"/>
          </a:xfrm>
        </p:grpSpPr>
        <p:sp>
          <p:nvSpPr>
            <p:cNvPr id="7" name="Rectangle 6"/>
            <p:cNvSpPr/>
            <p:nvPr userDrawn="1"/>
          </p:nvSpPr>
          <p:spPr>
            <a:xfrm>
              <a:off x="3635896" y="2643758"/>
              <a:ext cx="72008" cy="158417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3565490" y="2643758"/>
              <a:ext cx="72007" cy="1584176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" name="Rectangle 8"/>
            <p:cNvSpPr/>
            <p:nvPr userDrawn="1"/>
          </p:nvSpPr>
          <p:spPr>
            <a:xfrm>
              <a:off x="3495081" y="2643758"/>
              <a:ext cx="72007" cy="1584176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3424672" y="2643758"/>
              <a:ext cx="72008" cy="1584176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1539224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253705" y="123478"/>
            <a:ext cx="9393141" cy="576064"/>
          </a:xfrm>
        </p:spPr>
        <p:txBody>
          <a:bodyPr/>
          <a:lstStyle/>
          <a:p>
            <a:r>
              <a:rPr lang="ru-RU" altLang="ko-KR" dirty="0" smtClean="0"/>
              <a:t>Приемы формирования читательской грамотности </a:t>
            </a:r>
            <a:endParaRPr lang="ko-KR" alt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-50702" y="875311"/>
            <a:ext cx="9144000" cy="288032"/>
          </a:xfrm>
        </p:spPr>
        <p:txBody>
          <a:bodyPr/>
          <a:lstStyle/>
          <a:p>
            <a:pPr lvl="0"/>
            <a:r>
              <a:rPr lang="ru-RU" altLang="ko-KR" dirty="0" smtClean="0"/>
              <a:t>на уроках русского языка.</a:t>
            </a:r>
            <a:endParaRPr lang="en-US" altLang="ko-KR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381000" y="2053840"/>
            <a:ext cx="8439472" cy="3560"/>
          </a:xfrm>
          <a:prstGeom prst="straightConnector1">
            <a:avLst/>
          </a:prstGeom>
          <a:ln w="28575">
            <a:solidFill>
              <a:schemeClr val="tx1">
                <a:lumMod val="75000"/>
                <a:lumOff val="25000"/>
              </a:schemeClr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Diamond 5"/>
          <p:cNvSpPr/>
          <p:nvPr/>
        </p:nvSpPr>
        <p:spPr>
          <a:xfrm>
            <a:off x="2370706" y="1402713"/>
            <a:ext cx="1301934" cy="1301934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Diamond 6"/>
          <p:cNvSpPr/>
          <p:nvPr/>
        </p:nvSpPr>
        <p:spPr>
          <a:xfrm>
            <a:off x="3693653" y="1304079"/>
            <a:ext cx="1499197" cy="1499197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Diamond 7"/>
          <p:cNvSpPr/>
          <p:nvPr/>
        </p:nvSpPr>
        <p:spPr>
          <a:xfrm>
            <a:off x="5196993" y="1402713"/>
            <a:ext cx="1301934" cy="1301934"/>
          </a:xfrm>
          <a:prstGeom prst="diamond">
            <a:avLst/>
          </a:prstGeom>
          <a:solidFill>
            <a:schemeClr val="bg1">
              <a:lumMod val="95000"/>
            </a:schemeClr>
          </a:solidFill>
          <a:ln w="25400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Rectangle 24"/>
          <p:cNvSpPr/>
          <p:nvPr/>
        </p:nvSpPr>
        <p:spPr>
          <a:xfrm>
            <a:off x="320817" y="2695428"/>
            <a:ext cx="606346" cy="5243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01</a:t>
            </a:r>
            <a:endParaRPr lang="ko-KR" altLang="en-US" sz="1200" b="1" dirty="0"/>
          </a:p>
        </p:txBody>
      </p:sp>
      <p:sp>
        <p:nvSpPr>
          <p:cNvPr id="26" name="Rectangle 25"/>
          <p:cNvSpPr/>
          <p:nvPr/>
        </p:nvSpPr>
        <p:spPr>
          <a:xfrm>
            <a:off x="2801352" y="2709628"/>
            <a:ext cx="560003" cy="5101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03</a:t>
            </a:r>
            <a:endParaRPr lang="ko-KR" altLang="en-US" sz="1200" b="1" dirty="0"/>
          </a:p>
        </p:txBody>
      </p:sp>
      <p:sp>
        <p:nvSpPr>
          <p:cNvPr id="27" name="Rectangle 26"/>
          <p:cNvSpPr/>
          <p:nvPr/>
        </p:nvSpPr>
        <p:spPr>
          <a:xfrm>
            <a:off x="4184834" y="2709627"/>
            <a:ext cx="554383" cy="5040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04</a:t>
            </a:r>
            <a:endParaRPr lang="ko-KR" altLang="en-US" sz="1200" b="1" dirty="0"/>
          </a:p>
        </p:txBody>
      </p:sp>
      <p:sp>
        <p:nvSpPr>
          <p:cNvPr id="28" name="Rectangle 27"/>
          <p:cNvSpPr/>
          <p:nvPr/>
        </p:nvSpPr>
        <p:spPr>
          <a:xfrm>
            <a:off x="5654768" y="2690751"/>
            <a:ext cx="566831" cy="522969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05</a:t>
            </a:r>
            <a:endParaRPr lang="ko-KR" altLang="en-US" sz="1200" b="1" dirty="0"/>
          </a:p>
        </p:txBody>
      </p:sp>
      <p:sp>
        <p:nvSpPr>
          <p:cNvPr id="29" name="Rectangle 28"/>
          <p:cNvSpPr/>
          <p:nvPr/>
        </p:nvSpPr>
        <p:spPr>
          <a:xfrm>
            <a:off x="1504730" y="2695428"/>
            <a:ext cx="533679" cy="52439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/>
              <a:t>02</a:t>
            </a:r>
            <a:endParaRPr lang="ko-KR" altLang="en-US" sz="1200" b="1" dirty="0"/>
          </a:p>
        </p:txBody>
      </p:sp>
      <p:pic>
        <p:nvPicPr>
          <p:cNvPr id="35" name="Рисунок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9940" y="1389157"/>
            <a:ext cx="1322947" cy="132904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2887" y="1375602"/>
            <a:ext cx="1322947" cy="132904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9363" y="1386539"/>
            <a:ext cx="1329043" cy="132904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0702" y="1476396"/>
            <a:ext cx="1154562" cy="1154562"/>
          </a:xfrm>
          <a:prstGeom prst="rect">
            <a:avLst/>
          </a:prstGeom>
        </p:spPr>
      </p:pic>
      <p:sp>
        <p:nvSpPr>
          <p:cNvPr id="39" name="Rectangle 27"/>
          <p:cNvSpPr/>
          <p:nvPr/>
        </p:nvSpPr>
        <p:spPr>
          <a:xfrm>
            <a:off x="6988222" y="2695428"/>
            <a:ext cx="556324" cy="518292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</a:t>
            </a:r>
            <a:r>
              <a:rPr lang="ru-RU" altLang="ko-KR" sz="1200" b="1" dirty="0" smtClean="0"/>
              <a:t>6</a:t>
            </a:r>
            <a:endParaRPr lang="ko-KR" altLang="en-US" sz="1200" b="1" dirty="0"/>
          </a:p>
        </p:txBody>
      </p:sp>
      <p:sp>
        <p:nvSpPr>
          <p:cNvPr id="40" name="Rectangle 27"/>
          <p:cNvSpPr/>
          <p:nvPr/>
        </p:nvSpPr>
        <p:spPr>
          <a:xfrm>
            <a:off x="8403354" y="2688972"/>
            <a:ext cx="561133" cy="535111"/>
          </a:xfrm>
          <a:prstGeom prst="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1200" b="1" dirty="0" smtClean="0"/>
              <a:t>0</a:t>
            </a:r>
            <a:r>
              <a:rPr lang="ru-RU" altLang="ko-KR" sz="1200" b="1" dirty="0" smtClean="0"/>
              <a:t>7</a:t>
            </a:r>
            <a:endParaRPr lang="ko-KR" altLang="en-US" sz="1200" b="1" dirty="0"/>
          </a:p>
        </p:txBody>
      </p:sp>
      <p:sp>
        <p:nvSpPr>
          <p:cNvPr id="41" name="TextBox 40"/>
          <p:cNvSpPr txBox="1"/>
          <p:nvPr/>
        </p:nvSpPr>
        <p:spPr>
          <a:xfrm>
            <a:off x="3636044" y="1813158"/>
            <a:ext cx="153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Чтение с остановками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-253705" y="1915177"/>
            <a:ext cx="1535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Мозаика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1045698" y="1737451"/>
            <a:ext cx="13007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Приемы толстый, тонкий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2230308" y="1829785"/>
            <a:ext cx="153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Чтение</a:t>
            </a:r>
          </a:p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в кружок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7736646" y="1895041"/>
            <a:ext cx="153542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err="1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Синквейн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5080246" y="1901623"/>
            <a:ext cx="153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Корзина </a:t>
            </a:r>
          </a:p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понятий 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413699" y="1808917"/>
            <a:ext cx="15354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Опорный конспект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703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3203848" y="2211710"/>
            <a:ext cx="2736303" cy="576063"/>
          </a:xfrm>
        </p:spPr>
        <p:txBody>
          <a:bodyPr/>
          <a:lstStyle/>
          <a:p>
            <a:r>
              <a:rPr lang="ru-RU" altLang="ko-KR" dirty="0" smtClean="0"/>
              <a:t>Спасибо за внимание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88856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4564" y="123478"/>
            <a:ext cx="9144000" cy="576064"/>
          </a:xfrm>
        </p:spPr>
        <p:txBody>
          <a:bodyPr/>
          <a:lstStyle/>
          <a:p>
            <a:r>
              <a:rPr lang="ru-RU" altLang="ko-KR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Формы функциональной грамотности</a:t>
            </a:r>
            <a:endParaRPr lang="ko-KR" alt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3419872" y="1486561"/>
            <a:ext cx="1060704" cy="1429526"/>
            <a:chOff x="4041649" y="1707654"/>
            <a:chExt cx="1060704" cy="1429526"/>
          </a:xfrm>
        </p:grpSpPr>
        <p:sp>
          <p:nvSpPr>
            <p:cNvPr id="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6" name="Hexagon 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7" name="Hexagon 6"/>
          <p:cNvSpPr/>
          <p:nvPr/>
        </p:nvSpPr>
        <p:spPr>
          <a:xfrm>
            <a:off x="4000804" y="2499742"/>
            <a:ext cx="1098501" cy="955723"/>
          </a:xfrm>
          <a:prstGeom prst="hexagon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 rot="3600000">
            <a:off x="4379315" y="1384644"/>
            <a:ext cx="1060704" cy="1429526"/>
            <a:chOff x="4041649" y="1707654"/>
            <a:chExt cx="1060704" cy="1429526"/>
          </a:xfrm>
        </p:grpSpPr>
        <p:sp>
          <p:nvSpPr>
            <p:cNvPr id="9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" name="Hexagon 9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1" name="Group 10"/>
          <p:cNvGrpSpPr/>
          <p:nvPr/>
        </p:nvGrpSpPr>
        <p:grpSpPr>
          <a:xfrm rot="7084136">
            <a:off x="4983131" y="2122269"/>
            <a:ext cx="1060704" cy="1429526"/>
            <a:chOff x="4041649" y="1707654"/>
            <a:chExt cx="1060704" cy="1429526"/>
          </a:xfrm>
        </p:grpSpPr>
        <p:sp>
          <p:nvSpPr>
            <p:cNvPr id="12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3" name="Hexagon 12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 rot="10800000">
            <a:off x="4620373" y="2994924"/>
            <a:ext cx="1060704" cy="1429526"/>
            <a:chOff x="4041649" y="1707654"/>
            <a:chExt cx="1060704" cy="1429526"/>
          </a:xfrm>
        </p:grpSpPr>
        <p:sp>
          <p:nvSpPr>
            <p:cNvPr id="15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6" name="Hexagon 15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 rot="18000000">
            <a:off x="2897034" y="2433037"/>
            <a:ext cx="1459748" cy="1979192"/>
            <a:chOff x="4041649" y="1707654"/>
            <a:chExt cx="1060704" cy="1429526"/>
          </a:xfrm>
        </p:grpSpPr>
        <p:sp>
          <p:nvSpPr>
            <p:cNvPr id="21" name="Isosceles Triangle 2"/>
            <p:cNvSpPr/>
            <p:nvPr/>
          </p:nvSpPr>
          <p:spPr>
            <a:xfrm rot="10800000">
              <a:off x="4041649" y="1707654"/>
              <a:ext cx="1060704" cy="1429526"/>
            </a:xfrm>
            <a:custGeom>
              <a:avLst/>
              <a:gdLst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0747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0747 h 1584176"/>
                <a:gd name="connsiteX8" fmla="*/ 831087 w 1060704"/>
                <a:gd name="connsiteY8" fmla="*/ 669776 h 1584176"/>
                <a:gd name="connsiteX9" fmla="*/ 832104 w 1060704"/>
                <a:gd name="connsiteY9" fmla="*/ 669776 h 1584176"/>
                <a:gd name="connsiteX10" fmla="*/ 1060704 w 1060704"/>
                <a:gd name="connsiteY10" fmla="*/ 1126976 h 1584176"/>
                <a:gd name="connsiteX11" fmla="*/ 832104 w 1060704"/>
                <a:gd name="connsiteY11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53603 h 1584176"/>
                <a:gd name="connsiteX7" fmla="*/ 831087 w 1060704"/>
                <a:gd name="connsiteY7" fmla="*/ 669776 h 1584176"/>
                <a:gd name="connsiteX8" fmla="*/ 832104 w 1060704"/>
                <a:gd name="connsiteY8" fmla="*/ 669776 h 1584176"/>
                <a:gd name="connsiteX9" fmla="*/ 1060704 w 1060704"/>
                <a:gd name="connsiteY9" fmla="*/ 1126976 h 1584176"/>
                <a:gd name="connsiteX10" fmla="*/ 832104 w 1060704"/>
                <a:gd name="connsiteY10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832104 w 1060704"/>
                <a:gd name="connsiteY7" fmla="*/ 669776 h 1584176"/>
                <a:gd name="connsiteX8" fmla="*/ 1060704 w 1060704"/>
                <a:gd name="connsiteY8" fmla="*/ 1126976 h 1584176"/>
                <a:gd name="connsiteX9" fmla="*/ 832104 w 1060704"/>
                <a:gd name="connsiteY9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831087 w 1060704"/>
                <a:gd name="connsiteY6" fmla="*/ 669776 h 1584176"/>
                <a:gd name="connsiteX7" fmla="*/ 1060704 w 1060704"/>
                <a:gd name="connsiteY7" fmla="*/ 1126976 h 1584176"/>
                <a:gd name="connsiteX8" fmla="*/ 832104 w 1060704"/>
                <a:gd name="connsiteY8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226249 w 1060704"/>
                <a:gd name="connsiteY4" fmla="*/ 669776 h 1584176"/>
                <a:gd name="connsiteX5" fmla="*/ 531051 w 1060704"/>
                <a:gd name="connsiteY5" fmla="*/ 0 h 1584176"/>
                <a:gd name="connsiteX6" fmla="*/ 1060704 w 1060704"/>
                <a:gd name="connsiteY6" fmla="*/ 1126976 h 1584176"/>
                <a:gd name="connsiteX7" fmla="*/ 832104 w 1060704"/>
                <a:gd name="connsiteY7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228600 w 1060704"/>
                <a:gd name="connsiteY3" fmla="*/ 669776 h 1584176"/>
                <a:gd name="connsiteX4" fmla="*/ 531051 w 1060704"/>
                <a:gd name="connsiteY4" fmla="*/ 0 h 1584176"/>
                <a:gd name="connsiteX5" fmla="*/ 1060704 w 1060704"/>
                <a:gd name="connsiteY5" fmla="*/ 1126976 h 1584176"/>
                <a:gd name="connsiteX6" fmla="*/ 832104 w 1060704"/>
                <a:gd name="connsiteY6" fmla="*/ 1584176 h 1584176"/>
                <a:gd name="connsiteX0" fmla="*/ 832104 w 1060704"/>
                <a:gd name="connsiteY0" fmla="*/ 1584176 h 1584176"/>
                <a:gd name="connsiteX1" fmla="*/ 228600 w 1060704"/>
                <a:gd name="connsiteY1" fmla="*/ 1584176 h 1584176"/>
                <a:gd name="connsiteX2" fmla="*/ 0 w 1060704"/>
                <a:gd name="connsiteY2" fmla="*/ 1126976 h 1584176"/>
                <a:gd name="connsiteX3" fmla="*/ 531051 w 1060704"/>
                <a:gd name="connsiteY3" fmla="*/ 0 h 1584176"/>
                <a:gd name="connsiteX4" fmla="*/ 1060704 w 1060704"/>
                <a:gd name="connsiteY4" fmla="*/ 1126976 h 1584176"/>
                <a:gd name="connsiteX5" fmla="*/ 832104 w 1060704"/>
                <a:gd name="connsiteY5" fmla="*/ 1584176 h 1584176"/>
                <a:gd name="connsiteX0" fmla="*/ 832104 w 1060704"/>
                <a:gd name="connsiteY0" fmla="*/ 1553220 h 1553220"/>
                <a:gd name="connsiteX1" fmla="*/ 228600 w 1060704"/>
                <a:gd name="connsiteY1" fmla="*/ 1553220 h 1553220"/>
                <a:gd name="connsiteX2" fmla="*/ 0 w 1060704"/>
                <a:gd name="connsiteY2" fmla="*/ 1096020 h 1553220"/>
                <a:gd name="connsiteX3" fmla="*/ 523907 w 1060704"/>
                <a:gd name="connsiteY3" fmla="*/ 0 h 1553220"/>
                <a:gd name="connsiteX4" fmla="*/ 1060704 w 1060704"/>
                <a:gd name="connsiteY4" fmla="*/ 1096020 h 1553220"/>
                <a:gd name="connsiteX5" fmla="*/ 832104 w 1060704"/>
                <a:gd name="connsiteY5" fmla="*/ 1553220 h 1553220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19144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2263 h 1522263"/>
                <a:gd name="connsiteX1" fmla="*/ 228600 w 1060704"/>
                <a:gd name="connsiteY1" fmla="*/ 1522263 h 1522263"/>
                <a:gd name="connsiteX2" fmla="*/ 0 w 1060704"/>
                <a:gd name="connsiteY2" fmla="*/ 1065063 h 1522263"/>
                <a:gd name="connsiteX3" fmla="*/ 533432 w 1060704"/>
                <a:gd name="connsiteY3" fmla="*/ 0 h 1522263"/>
                <a:gd name="connsiteX4" fmla="*/ 1060704 w 1060704"/>
                <a:gd name="connsiteY4" fmla="*/ 1065063 h 1522263"/>
                <a:gd name="connsiteX5" fmla="*/ 832104 w 1060704"/>
                <a:gd name="connsiteY5" fmla="*/ 1522263 h 1522263"/>
                <a:gd name="connsiteX0" fmla="*/ 832104 w 1060704"/>
                <a:gd name="connsiteY0" fmla="*/ 1524644 h 1524644"/>
                <a:gd name="connsiteX1" fmla="*/ 228600 w 1060704"/>
                <a:gd name="connsiteY1" fmla="*/ 1524644 h 1524644"/>
                <a:gd name="connsiteX2" fmla="*/ 0 w 1060704"/>
                <a:gd name="connsiteY2" fmla="*/ 1067444 h 1524644"/>
                <a:gd name="connsiteX3" fmla="*/ 526288 w 1060704"/>
                <a:gd name="connsiteY3" fmla="*/ 0 h 1524644"/>
                <a:gd name="connsiteX4" fmla="*/ 1060704 w 1060704"/>
                <a:gd name="connsiteY4" fmla="*/ 1067444 h 1524644"/>
                <a:gd name="connsiteX5" fmla="*/ 832104 w 1060704"/>
                <a:gd name="connsiteY5" fmla="*/ 1524644 h 1524644"/>
                <a:gd name="connsiteX0" fmla="*/ 832104 w 1060704"/>
                <a:gd name="connsiteY0" fmla="*/ 1517309 h 1517309"/>
                <a:gd name="connsiteX1" fmla="*/ 228600 w 1060704"/>
                <a:gd name="connsiteY1" fmla="*/ 1517309 h 1517309"/>
                <a:gd name="connsiteX2" fmla="*/ 0 w 1060704"/>
                <a:gd name="connsiteY2" fmla="*/ 1060109 h 1517309"/>
                <a:gd name="connsiteX3" fmla="*/ 528733 w 1060704"/>
                <a:gd name="connsiteY3" fmla="*/ 0 h 1517309"/>
                <a:gd name="connsiteX4" fmla="*/ 1060704 w 1060704"/>
                <a:gd name="connsiteY4" fmla="*/ 1060109 h 1517309"/>
                <a:gd name="connsiteX5" fmla="*/ 832104 w 1060704"/>
                <a:gd name="connsiteY5" fmla="*/ 1517309 h 1517309"/>
                <a:gd name="connsiteX0" fmla="*/ 832104 w 1060704"/>
                <a:gd name="connsiteY0" fmla="*/ 1422211 h 1422211"/>
                <a:gd name="connsiteX1" fmla="*/ 228600 w 1060704"/>
                <a:gd name="connsiteY1" fmla="*/ 1422211 h 1422211"/>
                <a:gd name="connsiteX2" fmla="*/ 0 w 1060704"/>
                <a:gd name="connsiteY2" fmla="*/ 965011 h 1422211"/>
                <a:gd name="connsiteX3" fmla="*/ 543363 w 1060704"/>
                <a:gd name="connsiteY3" fmla="*/ 0 h 1422211"/>
                <a:gd name="connsiteX4" fmla="*/ 1060704 w 1060704"/>
                <a:gd name="connsiteY4" fmla="*/ 965011 h 1422211"/>
                <a:gd name="connsiteX5" fmla="*/ 832104 w 1060704"/>
                <a:gd name="connsiteY5" fmla="*/ 1422211 h 1422211"/>
                <a:gd name="connsiteX0" fmla="*/ 832104 w 1060704"/>
                <a:gd name="connsiteY0" fmla="*/ 1429526 h 1429526"/>
                <a:gd name="connsiteX1" fmla="*/ 228600 w 1060704"/>
                <a:gd name="connsiteY1" fmla="*/ 1429526 h 1429526"/>
                <a:gd name="connsiteX2" fmla="*/ 0 w 1060704"/>
                <a:gd name="connsiteY2" fmla="*/ 972326 h 1429526"/>
                <a:gd name="connsiteX3" fmla="*/ 543363 w 1060704"/>
                <a:gd name="connsiteY3" fmla="*/ 0 h 1429526"/>
                <a:gd name="connsiteX4" fmla="*/ 1060704 w 1060704"/>
                <a:gd name="connsiteY4" fmla="*/ 972326 h 1429526"/>
                <a:gd name="connsiteX5" fmla="*/ 832104 w 1060704"/>
                <a:gd name="connsiteY5" fmla="*/ 1429526 h 1429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60704" h="1429526">
                  <a:moveTo>
                    <a:pt x="832104" y="1429526"/>
                  </a:moveTo>
                  <a:lnTo>
                    <a:pt x="228600" y="1429526"/>
                  </a:lnTo>
                  <a:lnTo>
                    <a:pt x="0" y="972326"/>
                  </a:lnTo>
                  <a:lnTo>
                    <a:pt x="543363" y="0"/>
                  </a:lnTo>
                  <a:lnTo>
                    <a:pt x="1060704" y="972326"/>
                  </a:lnTo>
                  <a:lnTo>
                    <a:pt x="832104" y="1429526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" name="Hexagon 21"/>
            <p:cNvSpPr/>
            <p:nvPr/>
          </p:nvSpPr>
          <p:spPr>
            <a:xfrm>
              <a:off x="4115403" y="1760695"/>
              <a:ext cx="913197" cy="794504"/>
            </a:xfrm>
            <a:prstGeom prst="hex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3" name="Block Arc 14"/>
          <p:cNvSpPr/>
          <p:nvPr/>
        </p:nvSpPr>
        <p:spPr>
          <a:xfrm rot="16200000">
            <a:off x="4236956" y="2664298"/>
            <a:ext cx="626197" cy="626608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3344111" y="1702963"/>
            <a:ext cx="11544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7030A0"/>
                </a:solidFill>
                <a:cs typeface="Arial" pitchFamily="34" charset="0"/>
              </a:rPr>
              <a:t>Общая грамотность</a:t>
            </a:r>
            <a:endParaRPr lang="ko-KR" altLang="en-US" sz="1200" b="1" dirty="0">
              <a:solidFill>
                <a:srgbClr val="7030A0"/>
              </a:solidFill>
              <a:cs typeface="Arial" pitchFamily="34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62226" y="1702963"/>
            <a:ext cx="161814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C00000"/>
                </a:solidFill>
                <a:cs typeface="Arial" pitchFamily="34" charset="0"/>
              </a:rPr>
              <a:t>Коммуникативная </a:t>
            </a:r>
            <a:endParaRPr lang="ko-KR" altLang="en-US" sz="12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5208442" y="2803203"/>
            <a:ext cx="15668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00B050"/>
                </a:solidFill>
                <a:cs typeface="Arial" pitchFamily="34" charset="0"/>
              </a:rPr>
              <a:t>Информационная</a:t>
            </a:r>
            <a:endParaRPr lang="ko-KR" altLang="en-US" sz="1200" b="1" dirty="0">
              <a:solidFill>
                <a:srgbClr val="00B050"/>
              </a:solidFill>
              <a:cs typeface="Arial" pitchFamily="34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4643184" y="3711771"/>
            <a:ext cx="14409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4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Компьютерная</a:t>
            </a:r>
            <a:endParaRPr lang="ko-KR" altLang="en-US" sz="14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2813390" y="2665384"/>
            <a:ext cx="1192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altLang="ko-KR" sz="1200" b="1" dirty="0" smtClean="0">
                <a:solidFill>
                  <a:srgbClr val="710F57"/>
                </a:solidFill>
                <a:cs typeface="Arial" pitchFamily="34" charset="0"/>
              </a:rPr>
              <a:t>Грамотность при решении бытовых проблем</a:t>
            </a:r>
            <a:endParaRPr lang="ko-KR" altLang="en-US" sz="1200" b="1" dirty="0">
              <a:solidFill>
                <a:srgbClr val="710F57"/>
              </a:solidFill>
              <a:cs typeface="Arial" pitchFamily="34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96511" y="1076249"/>
            <a:ext cx="282961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altLang="ko-K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Считать без калькулятора</a:t>
            </a:r>
          </a:p>
          <a:p>
            <a:pPr algn="r"/>
            <a:r>
              <a:rPr lang="ru-RU" altLang="ko-K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Отвечать на вопросы, не испытывая затруднений в построении фраз, подборе слов.</a:t>
            </a:r>
          </a:p>
          <a:p>
            <a:pPr algn="r"/>
            <a:r>
              <a:rPr lang="ru-RU" altLang="ko-KR" sz="1200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Написать сочинение, рефераты</a:t>
            </a:r>
            <a:endParaRPr lang="ko-KR" altLang="en-US" sz="1200" dirty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107504" y="2332975"/>
            <a:ext cx="3027327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ko-KR" sz="1400" dirty="0" smtClean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4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400" dirty="0" smtClean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4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ko-KR" sz="1400" dirty="0" smtClean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ko-KR" sz="1400" dirty="0" smtClean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Выбирать продукты, товары и услуги</a:t>
            </a:r>
          </a:p>
          <a:p>
            <a:r>
              <a:rPr lang="ru-RU" altLang="ko-KR" sz="1400" dirty="0" smtClean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Использовать различные технические бытовые устройства пользуясь инструкциями</a:t>
            </a:r>
          </a:p>
          <a:p>
            <a:r>
              <a:rPr lang="ru-RU" altLang="ko-KR" sz="1400" dirty="0" smtClean="0">
                <a:solidFill>
                  <a:srgbClr val="29225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Ориентироваться и незнакомом городе ,пользуясь справочником, картой</a:t>
            </a:r>
            <a:endParaRPr lang="ko-KR" altLang="en-US" sz="1400" dirty="0">
              <a:solidFill>
                <a:srgbClr val="29225E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6251921" y="1104115"/>
            <a:ext cx="244169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rgbClr val="FF0000"/>
                </a:solidFill>
                <a:cs typeface="Arial" pitchFamily="34" charset="0"/>
              </a:rPr>
              <a:t>Работать в группе, команде, умение договариваться, согласовывать действия</a:t>
            </a:r>
          </a:p>
          <a:p>
            <a:r>
              <a:rPr lang="ru-RU" altLang="ko-KR" sz="1200" b="1" dirty="0" smtClean="0">
                <a:solidFill>
                  <a:srgbClr val="FF0000"/>
                </a:solidFill>
                <a:cs typeface="Arial" pitchFamily="34" charset="0"/>
              </a:rPr>
              <a:t>Расположить к себе других людей</a:t>
            </a:r>
            <a:endParaRPr lang="ko-KR" altLang="en-US" sz="12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753307" y="2000391"/>
            <a:ext cx="244827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rgbClr val="00B050"/>
                </a:solidFill>
                <a:cs typeface="Arial" pitchFamily="34" charset="0"/>
              </a:rPr>
              <a:t>Находить и отбирать информацию из книг, справочников, энциклопедий и др. печатных текстов.</a:t>
            </a:r>
          </a:p>
          <a:p>
            <a:r>
              <a:rPr lang="ru-RU" altLang="ko-KR" sz="1200" b="1" dirty="0" smtClean="0">
                <a:solidFill>
                  <a:srgbClr val="00B050"/>
                </a:solidFill>
                <a:cs typeface="Arial" pitchFamily="34" charset="0"/>
              </a:rPr>
              <a:t>Использовать информацию из СМИ( газеты, журналы, телевидение)</a:t>
            </a:r>
          </a:p>
          <a:p>
            <a:r>
              <a:rPr lang="ru-RU" altLang="ko-KR" sz="1200" b="1" dirty="0" smtClean="0">
                <a:solidFill>
                  <a:srgbClr val="00B050"/>
                </a:solidFill>
                <a:cs typeface="Arial" pitchFamily="34" charset="0"/>
              </a:rPr>
              <a:t>Читать чертежи, схемы, графики</a:t>
            </a:r>
          </a:p>
          <a:p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885694" y="3819477"/>
            <a:ext cx="31508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ko-KR" sz="1200" b="1" dirty="0" smtClean="0">
                <a:solidFill>
                  <a:srgbClr val="0070C0"/>
                </a:solidFill>
                <a:cs typeface="Arial" pitchFamily="34" charset="0"/>
              </a:rPr>
              <a:t>Искать информацию в сети Интернет</a:t>
            </a:r>
          </a:p>
          <a:p>
            <a:r>
              <a:rPr lang="ru-RU" altLang="ko-KR" sz="1200" b="1" dirty="0" smtClean="0">
                <a:solidFill>
                  <a:srgbClr val="0070C0"/>
                </a:solidFill>
                <a:cs typeface="Arial" pitchFamily="34" charset="0"/>
              </a:rPr>
              <a:t>Пользоваться электронной почтой</a:t>
            </a:r>
          </a:p>
          <a:p>
            <a:r>
              <a:rPr lang="ru-RU" altLang="ko-KR" sz="1200" b="1" dirty="0" smtClean="0">
                <a:solidFill>
                  <a:srgbClr val="0070C0"/>
                </a:solidFill>
                <a:cs typeface="Arial" pitchFamily="34" charset="0"/>
              </a:rPr>
              <a:t>Создавать и распечатывать тексты</a:t>
            </a:r>
            <a:endParaRPr lang="ko-KR" altLang="en-US" sz="1200" b="1" dirty="0">
              <a:solidFill>
                <a:srgbClr val="0070C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6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432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600" b="1" dirty="0" smtClean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«</a:t>
            </a:r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направления формирования </a:t>
            </a:r>
          </a:p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функциональной грамотности</a:t>
            </a:r>
            <a:r>
              <a:rPr lang="ru-RU" sz="28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61" name="Группа 60"/>
          <p:cNvGrpSpPr/>
          <p:nvPr/>
        </p:nvGrpSpPr>
        <p:grpSpPr>
          <a:xfrm>
            <a:off x="181919" y="977629"/>
            <a:ext cx="5716233" cy="584261"/>
            <a:chOff x="7895" y="941559"/>
            <a:chExt cx="5716233" cy="584261"/>
          </a:xfrm>
        </p:grpSpPr>
        <p:grpSp>
          <p:nvGrpSpPr>
            <p:cNvPr id="4" name="Group 3"/>
            <p:cNvGrpSpPr/>
            <p:nvPr/>
          </p:nvGrpSpPr>
          <p:grpSpPr>
            <a:xfrm>
              <a:off x="7895" y="941559"/>
              <a:ext cx="5716233" cy="584261"/>
              <a:chOff x="1151472" y="3187501"/>
              <a:chExt cx="6552728" cy="914400"/>
            </a:xfrm>
          </p:grpSpPr>
          <p:sp>
            <p:nvSpPr>
              <p:cNvPr id="5" name="Pentagon 4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Pentagon 5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7" name="Diamond 6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8" name="직사각형 39"/>
            <p:cNvSpPr/>
            <p:nvPr/>
          </p:nvSpPr>
          <p:spPr>
            <a:xfrm>
              <a:off x="218283" y="962376"/>
              <a:ext cx="40318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1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9" name="Group 8"/>
            <p:cNvGrpSpPr/>
            <p:nvPr/>
          </p:nvGrpSpPr>
          <p:grpSpPr>
            <a:xfrm>
              <a:off x="903817" y="971654"/>
              <a:ext cx="4752528" cy="546274"/>
              <a:chOff x="2299400" y="1781114"/>
              <a:chExt cx="4576856" cy="546274"/>
            </a:xfrm>
          </p:grpSpPr>
          <p:sp>
            <p:nvSpPr>
              <p:cNvPr id="10" name="TextBox 10"/>
              <p:cNvSpPr txBox="1"/>
              <p:nvPr/>
            </p:nvSpPr>
            <p:spPr bwMode="auto">
              <a:xfrm>
                <a:off x="2299400" y="1781114"/>
                <a:ext cx="4576856" cy="4616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Математическая грамотность</a:t>
                </a:r>
                <a:endPara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1" name="TextBox 12"/>
              <p:cNvSpPr txBox="1"/>
              <p:nvPr/>
            </p:nvSpPr>
            <p:spPr bwMode="auto">
              <a:xfrm>
                <a:off x="2299400" y="2050389"/>
                <a:ext cx="4576856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60" name="Группа 59"/>
          <p:cNvGrpSpPr/>
          <p:nvPr/>
        </p:nvGrpSpPr>
        <p:grpSpPr>
          <a:xfrm>
            <a:off x="3209936" y="1649378"/>
            <a:ext cx="5759583" cy="563200"/>
            <a:chOff x="3173125" y="1460198"/>
            <a:chExt cx="5759583" cy="563200"/>
          </a:xfrm>
        </p:grpSpPr>
        <p:grpSp>
          <p:nvGrpSpPr>
            <p:cNvPr id="12" name="Group 11"/>
            <p:cNvGrpSpPr/>
            <p:nvPr/>
          </p:nvGrpSpPr>
          <p:grpSpPr>
            <a:xfrm>
              <a:off x="3173125" y="1491181"/>
              <a:ext cx="5759583" cy="489735"/>
              <a:chOff x="1151472" y="3187501"/>
              <a:chExt cx="6552728" cy="914400"/>
            </a:xfrm>
          </p:grpSpPr>
          <p:sp>
            <p:nvSpPr>
              <p:cNvPr id="13" name="Pentagon 12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4" name="Pentagon 13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5" name="Diamond 14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24" name="직사각형 39"/>
            <p:cNvSpPr/>
            <p:nvPr/>
          </p:nvSpPr>
          <p:spPr>
            <a:xfrm>
              <a:off x="3410950" y="1460198"/>
              <a:ext cx="40318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2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4043585" y="1491181"/>
              <a:ext cx="4752528" cy="532217"/>
              <a:chOff x="2299400" y="1781114"/>
              <a:chExt cx="4576856" cy="546274"/>
            </a:xfrm>
          </p:grpSpPr>
          <p:sp>
            <p:nvSpPr>
              <p:cNvPr id="26" name="TextBox 10"/>
              <p:cNvSpPr txBox="1"/>
              <p:nvPr/>
            </p:nvSpPr>
            <p:spPr bwMode="auto">
              <a:xfrm>
                <a:off x="2299400" y="1781114"/>
                <a:ext cx="4576856" cy="4616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400" b="1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Читательская грамотность</a:t>
                </a:r>
                <a:endParaRPr lang="en-US" altLang="ko-KR" sz="24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TextBox 12"/>
              <p:cNvSpPr txBox="1"/>
              <p:nvPr/>
            </p:nvSpPr>
            <p:spPr bwMode="auto">
              <a:xfrm>
                <a:off x="2299400" y="2050389"/>
                <a:ext cx="4576856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9" name="Группа 58"/>
          <p:cNvGrpSpPr/>
          <p:nvPr/>
        </p:nvGrpSpPr>
        <p:grpSpPr>
          <a:xfrm>
            <a:off x="189034" y="2264582"/>
            <a:ext cx="5641335" cy="565023"/>
            <a:chOff x="101431" y="2006673"/>
            <a:chExt cx="5641335" cy="565023"/>
          </a:xfrm>
        </p:grpSpPr>
        <p:grpSp>
          <p:nvGrpSpPr>
            <p:cNvPr id="16" name="Group 15"/>
            <p:cNvGrpSpPr/>
            <p:nvPr/>
          </p:nvGrpSpPr>
          <p:grpSpPr>
            <a:xfrm>
              <a:off x="101431" y="2006673"/>
              <a:ext cx="5641335" cy="559170"/>
              <a:chOff x="1151472" y="3187501"/>
              <a:chExt cx="6552728" cy="914400"/>
            </a:xfrm>
          </p:grpSpPr>
          <p:sp>
            <p:nvSpPr>
              <p:cNvPr id="17" name="Pentagon 16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8" name="Pentagon 17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3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19" name="Diamond 18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28" name="직사각형 39"/>
            <p:cNvSpPr/>
            <p:nvPr/>
          </p:nvSpPr>
          <p:spPr>
            <a:xfrm>
              <a:off x="293449" y="2021298"/>
              <a:ext cx="40318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3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29" name="Group 28"/>
            <p:cNvGrpSpPr/>
            <p:nvPr/>
          </p:nvGrpSpPr>
          <p:grpSpPr>
            <a:xfrm>
              <a:off x="937738" y="2080501"/>
              <a:ext cx="4752528" cy="491195"/>
              <a:chOff x="2299400" y="1781114"/>
              <a:chExt cx="4576856" cy="546274"/>
            </a:xfrm>
          </p:grpSpPr>
          <p:sp>
            <p:nvSpPr>
              <p:cNvPr id="30" name="TextBox 10"/>
              <p:cNvSpPr txBox="1"/>
              <p:nvPr/>
            </p:nvSpPr>
            <p:spPr bwMode="auto">
              <a:xfrm>
                <a:off x="2299400" y="1781114"/>
                <a:ext cx="4576856" cy="44497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Естественнонаучная грамотность</a:t>
                </a:r>
                <a:endPara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1" name="TextBox 12"/>
              <p:cNvSpPr txBox="1"/>
              <p:nvPr/>
            </p:nvSpPr>
            <p:spPr bwMode="auto">
              <a:xfrm>
                <a:off x="2299400" y="2050389"/>
                <a:ext cx="4576856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8" name="Группа 57"/>
          <p:cNvGrpSpPr/>
          <p:nvPr/>
        </p:nvGrpSpPr>
        <p:grpSpPr>
          <a:xfrm>
            <a:off x="3209936" y="2934715"/>
            <a:ext cx="5554082" cy="607145"/>
            <a:chOff x="3266507" y="2596386"/>
            <a:chExt cx="5554082" cy="607145"/>
          </a:xfrm>
        </p:grpSpPr>
        <p:grpSp>
          <p:nvGrpSpPr>
            <p:cNvPr id="20" name="Group 19"/>
            <p:cNvGrpSpPr/>
            <p:nvPr/>
          </p:nvGrpSpPr>
          <p:grpSpPr>
            <a:xfrm>
              <a:off x="3266507" y="2608895"/>
              <a:ext cx="5411838" cy="482877"/>
              <a:chOff x="1151472" y="3187501"/>
              <a:chExt cx="6552728" cy="914400"/>
            </a:xfrm>
          </p:grpSpPr>
          <p:sp>
            <p:nvSpPr>
              <p:cNvPr id="21" name="Pentagon 20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2" name="Pentagon 21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23" name="Diamond 22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</p:grpSp>
        <p:sp>
          <p:nvSpPr>
            <p:cNvPr id="32" name="직사각형 39"/>
            <p:cNvSpPr/>
            <p:nvPr/>
          </p:nvSpPr>
          <p:spPr>
            <a:xfrm>
              <a:off x="3442512" y="2596386"/>
              <a:ext cx="40318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en-US" altLang="ko-KR" sz="2800" b="1" dirty="0">
                  <a:solidFill>
                    <a:schemeClr val="bg1"/>
                  </a:solidFill>
                  <a:cs typeface="Arial" pitchFamily="34" charset="0"/>
                </a:rPr>
                <a:t>4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33" name="Group 32"/>
            <p:cNvGrpSpPr/>
            <p:nvPr/>
          </p:nvGrpSpPr>
          <p:grpSpPr>
            <a:xfrm>
              <a:off x="4068061" y="2657257"/>
              <a:ext cx="4752528" cy="546274"/>
              <a:chOff x="2299400" y="1781114"/>
              <a:chExt cx="4576856" cy="546274"/>
            </a:xfrm>
          </p:grpSpPr>
          <p:sp>
            <p:nvSpPr>
              <p:cNvPr id="34" name="TextBox 10"/>
              <p:cNvSpPr txBox="1"/>
              <p:nvPr/>
            </p:nvSpPr>
            <p:spPr bwMode="auto">
              <a:xfrm>
                <a:off x="2299400" y="1781114"/>
                <a:ext cx="4576856" cy="400110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0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Финансовая грамотность</a:t>
                </a:r>
                <a:endParaRPr lang="en-US" altLang="ko-KR" sz="20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5" name="TextBox 12"/>
              <p:cNvSpPr txBox="1"/>
              <p:nvPr/>
            </p:nvSpPr>
            <p:spPr bwMode="auto">
              <a:xfrm>
                <a:off x="2299400" y="2050389"/>
                <a:ext cx="4576856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57" name="Группа 56"/>
          <p:cNvGrpSpPr/>
          <p:nvPr/>
        </p:nvGrpSpPr>
        <p:grpSpPr>
          <a:xfrm>
            <a:off x="159055" y="3508066"/>
            <a:ext cx="5716233" cy="584261"/>
            <a:chOff x="101431" y="3152705"/>
            <a:chExt cx="5716233" cy="584261"/>
          </a:xfrm>
        </p:grpSpPr>
        <p:grpSp>
          <p:nvGrpSpPr>
            <p:cNvPr id="36" name="Group 3"/>
            <p:cNvGrpSpPr/>
            <p:nvPr/>
          </p:nvGrpSpPr>
          <p:grpSpPr>
            <a:xfrm>
              <a:off x="101431" y="3152705"/>
              <a:ext cx="5716233" cy="584261"/>
              <a:chOff x="1151472" y="3187501"/>
              <a:chExt cx="6552728" cy="914400"/>
            </a:xfrm>
          </p:grpSpPr>
          <p:sp>
            <p:nvSpPr>
              <p:cNvPr id="37" name="Pentagon 4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8" name="Pentagon 5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39" name="Diamond 6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48" name="직사각형 39"/>
            <p:cNvSpPr/>
            <p:nvPr/>
          </p:nvSpPr>
          <p:spPr>
            <a:xfrm>
              <a:off x="315103" y="3175942"/>
              <a:ext cx="40318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5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51" name="Group 8"/>
            <p:cNvGrpSpPr/>
            <p:nvPr/>
          </p:nvGrpSpPr>
          <p:grpSpPr>
            <a:xfrm>
              <a:off x="915722" y="3187932"/>
              <a:ext cx="4752528" cy="546274"/>
              <a:chOff x="2299400" y="1781114"/>
              <a:chExt cx="4576856" cy="546274"/>
            </a:xfrm>
          </p:grpSpPr>
          <p:sp>
            <p:nvSpPr>
              <p:cNvPr id="52" name="TextBox 10"/>
              <p:cNvSpPr txBox="1"/>
              <p:nvPr/>
            </p:nvSpPr>
            <p:spPr bwMode="auto">
              <a:xfrm>
                <a:off x="2299400" y="1781114"/>
                <a:ext cx="4576856" cy="4616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Глобальные компетенции</a:t>
                </a:r>
                <a:endPara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3" name="TextBox 12"/>
              <p:cNvSpPr txBox="1"/>
              <p:nvPr/>
            </p:nvSpPr>
            <p:spPr bwMode="auto">
              <a:xfrm>
                <a:off x="2299400" y="2050389"/>
                <a:ext cx="4576856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2" name="Группа 1"/>
          <p:cNvGrpSpPr/>
          <p:nvPr/>
        </p:nvGrpSpPr>
        <p:grpSpPr>
          <a:xfrm>
            <a:off x="3169936" y="4220687"/>
            <a:ext cx="5716233" cy="588383"/>
            <a:chOff x="3169936" y="3766688"/>
            <a:chExt cx="5716233" cy="588383"/>
          </a:xfrm>
        </p:grpSpPr>
        <p:grpSp>
          <p:nvGrpSpPr>
            <p:cNvPr id="40" name="Group 3"/>
            <p:cNvGrpSpPr/>
            <p:nvPr/>
          </p:nvGrpSpPr>
          <p:grpSpPr>
            <a:xfrm>
              <a:off x="3169936" y="3766688"/>
              <a:ext cx="5716233" cy="584261"/>
              <a:chOff x="1151472" y="3187501"/>
              <a:chExt cx="6552728" cy="914400"/>
            </a:xfrm>
          </p:grpSpPr>
          <p:sp>
            <p:nvSpPr>
              <p:cNvPr id="41" name="Pentagon 4"/>
              <p:cNvSpPr/>
              <p:nvPr/>
            </p:nvSpPr>
            <p:spPr>
              <a:xfrm>
                <a:off x="1633824" y="3347030"/>
                <a:ext cx="6070376" cy="720000"/>
              </a:xfrm>
              <a:prstGeom prst="homePlate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2" name="Pentagon 5"/>
              <p:cNvSpPr/>
              <p:nvPr/>
            </p:nvSpPr>
            <p:spPr>
              <a:xfrm>
                <a:off x="1633824" y="3284701"/>
                <a:ext cx="5914970" cy="720000"/>
              </a:xfrm>
              <a:prstGeom prst="homePlate">
                <a:avLst/>
              </a:prstGeom>
              <a:solidFill>
                <a:schemeClr val="bg1"/>
              </a:solidFill>
              <a:ln w="381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/>
              </a:p>
            </p:txBody>
          </p:sp>
          <p:sp>
            <p:nvSpPr>
              <p:cNvPr id="43" name="Diamond 6"/>
              <p:cNvSpPr/>
              <p:nvPr/>
            </p:nvSpPr>
            <p:spPr>
              <a:xfrm>
                <a:off x="1151472" y="3187501"/>
                <a:ext cx="914400" cy="914400"/>
              </a:xfrm>
              <a:prstGeom prst="diamond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dirty="0"/>
              </a:p>
            </p:txBody>
          </p:sp>
        </p:grpSp>
        <p:sp>
          <p:nvSpPr>
            <p:cNvPr id="50" name="직사각형 39"/>
            <p:cNvSpPr/>
            <p:nvPr/>
          </p:nvSpPr>
          <p:spPr>
            <a:xfrm>
              <a:off x="3389121" y="3776763"/>
              <a:ext cx="403184" cy="523220"/>
            </a:xfrm>
            <a:prstGeom prst="rect">
              <a:avLst/>
            </a:prstGeom>
          </p:spPr>
          <p:txBody>
            <a:bodyPr wrap="square" anchor="ctr">
              <a:spAutoFit/>
            </a:bodyPr>
            <a:lstStyle>
              <a:defPPr>
                <a:defRPr lang="ko-KR"/>
              </a:defPPr>
              <a:lvl1pPr marL="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1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ru-RU" altLang="ko-KR" sz="2800" b="1" dirty="0">
                  <a:solidFill>
                    <a:schemeClr val="bg1"/>
                  </a:solidFill>
                  <a:cs typeface="Arial" pitchFamily="34" charset="0"/>
                </a:rPr>
                <a:t>6</a:t>
              </a:r>
              <a:r>
                <a:rPr lang="en-US" altLang="ko-KR" sz="2800" b="1" dirty="0" smtClean="0">
                  <a:solidFill>
                    <a:schemeClr val="bg1"/>
                  </a:solidFill>
                  <a:cs typeface="Arial" pitchFamily="34" charset="0"/>
                </a:rPr>
                <a:t> </a:t>
              </a:r>
              <a:endParaRPr lang="ko-KR" altLang="en-US" sz="2800" dirty="0">
                <a:solidFill>
                  <a:schemeClr val="bg1"/>
                </a:solidFill>
              </a:endParaRPr>
            </a:p>
          </p:txBody>
        </p:sp>
        <p:grpSp>
          <p:nvGrpSpPr>
            <p:cNvPr id="54" name="Group 8"/>
            <p:cNvGrpSpPr/>
            <p:nvPr/>
          </p:nvGrpSpPr>
          <p:grpSpPr>
            <a:xfrm>
              <a:off x="4011490" y="3808797"/>
              <a:ext cx="4752528" cy="546274"/>
              <a:chOff x="2299400" y="1781114"/>
              <a:chExt cx="4576856" cy="546274"/>
            </a:xfrm>
          </p:grpSpPr>
          <p:sp>
            <p:nvSpPr>
              <p:cNvPr id="55" name="TextBox 10"/>
              <p:cNvSpPr txBox="1"/>
              <p:nvPr/>
            </p:nvSpPr>
            <p:spPr bwMode="auto">
              <a:xfrm>
                <a:off x="2299400" y="1781114"/>
                <a:ext cx="4576856" cy="461665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altLang="ko-KR" sz="2400" dirty="0" smtClean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Креативное мышление</a:t>
                </a:r>
                <a:endParaRPr lang="en-US" altLang="ko-KR" sz="24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56" name="TextBox 12"/>
              <p:cNvSpPr txBox="1"/>
              <p:nvPr/>
            </p:nvSpPr>
            <p:spPr bwMode="auto">
              <a:xfrm>
                <a:off x="2299400" y="2050389"/>
                <a:ext cx="4576856" cy="276999"/>
              </a:xfrm>
              <a:prstGeom prst="rect">
                <a:avLst/>
              </a:prstGeom>
              <a:noFill/>
              <a:effectLst/>
            </p:spPr>
            <p:txBody>
              <a:bodyPr wrap="square">
                <a:spAutoFit/>
              </a:bodyPr>
              <a:lstStyle>
                <a:defPPr>
                  <a:defRPr lang="ko-KR"/>
                </a:defPPr>
                <a:lvl1pPr marL="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1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95055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>
          <a:xfrm>
            <a:off x="-180528" y="-629"/>
            <a:ext cx="9144000" cy="576064"/>
          </a:xfrm>
        </p:spPr>
        <p:txBody>
          <a:bodyPr/>
          <a:lstStyle/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lang="ru-RU" sz="20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Что понимается под читательской грамотностью?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36832" y="944077"/>
            <a:ext cx="9107168" cy="2286507"/>
            <a:chOff x="4322471" y="1110551"/>
            <a:chExt cx="2906690" cy="3418224"/>
          </a:xfrm>
        </p:grpSpPr>
        <p:sp>
          <p:nvSpPr>
            <p:cNvPr id="14" name="TextBox 13"/>
            <p:cNvSpPr txBox="1"/>
            <p:nvPr/>
          </p:nvSpPr>
          <p:spPr>
            <a:xfrm>
              <a:off x="4390992" y="1630070"/>
              <a:ext cx="2838169" cy="2898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 indent="450850" eaLnBrk="0" fontAlgn="base" latinLnBrk="0" hangingPunct="0">
                <a:spcBef>
                  <a:spcPct val="0"/>
                </a:spcBef>
                <a:spcAft>
                  <a:spcPct val="0"/>
                </a:spcAft>
                <a:buFont typeface="Wingdings" pitchFamily="2" charset="2"/>
                <a:buChar char="Ø"/>
              </a:pPr>
              <a:r>
                <a: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Читательская грамотность </a:t>
              </a:r>
              <a:r>
                <a: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-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</a:t>
              </a:r>
              <a:r>
                <a:rPr lang="ru-RU" sz="1600" dirty="0"/>
                <a:t>.</a:t>
              </a:r>
              <a:endPara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4322471" y="1110551"/>
              <a:ext cx="2874450" cy="4141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u-RU" altLang="ko-KR" sz="1200" b="1" dirty="0">
                  <a:solidFill>
                    <a:srgbClr val="00B0F0"/>
                  </a:solidFill>
                  <a:cs typeface="Arial" pitchFamily="34" charset="0"/>
                </a:rPr>
                <a:t> </a:t>
              </a:r>
              <a:endParaRPr lang="ru-RU" altLang="ko-KR" sz="1400" b="1" dirty="0">
                <a:solidFill>
                  <a:srgbClr val="00B0F0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44523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0"/>
          </p:nvPr>
        </p:nvSpPr>
        <p:spPr>
          <a:xfrm>
            <a:off x="1288133" y="3723878"/>
            <a:ext cx="6538018" cy="576063"/>
          </a:xfrm>
        </p:spPr>
        <p:txBody>
          <a:bodyPr/>
          <a:lstStyle/>
          <a:p>
            <a:r>
              <a:rPr lang="ru-RU" altLang="ko-KR" sz="2800" dirty="0" err="1" smtClean="0"/>
              <a:t>Копанева</a:t>
            </a:r>
            <a:r>
              <a:rPr lang="ru-RU" altLang="ko-KR" sz="2800" dirty="0" smtClean="0"/>
              <a:t> Елена Борисовна</a:t>
            </a:r>
            <a:endParaRPr lang="ko-KR" altLang="en-US" sz="2800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2828950" y="4299941"/>
            <a:ext cx="3456384" cy="288032"/>
          </a:xfrm>
        </p:spPr>
        <p:txBody>
          <a:bodyPr/>
          <a:lstStyle/>
          <a:p>
            <a:pPr lvl="0"/>
            <a:r>
              <a:rPr lang="ru-RU" altLang="ko-KR" dirty="0" smtClean="0"/>
              <a:t>Учитель первой категории. (название </a:t>
            </a:r>
            <a:r>
              <a:rPr lang="ru-RU" altLang="ko-KR" dirty="0" err="1" smtClean="0"/>
              <a:t>учебки</a:t>
            </a:r>
            <a:r>
              <a:rPr lang="ru-RU" altLang="ko-KR" dirty="0" smtClean="0"/>
              <a:t>)</a:t>
            </a:r>
            <a:endParaRPr lang="en-US" altLang="ko-KR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6182"/>
            <a:ext cx="9144000" cy="51496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0091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432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читательской грамотности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4153898387"/>
              </p:ext>
            </p:extLst>
          </p:nvPr>
        </p:nvGraphicFramePr>
        <p:xfrm>
          <a:off x="179512" y="771550"/>
          <a:ext cx="8712968" cy="4032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22500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 txBox="1">
            <a:spLocks/>
          </p:cNvSpPr>
          <p:nvPr/>
        </p:nvSpPr>
        <p:spPr>
          <a:xfrm>
            <a:off x="0" y="267494"/>
            <a:ext cx="9144000" cy="432048"/>
          </a:xfrm>
          <a:prstGeom prst="rect">
            <a:avLst/>
          </a:prstGeom>
        </p:spPr>
        <p:txBody>
          <a:bodyPr anchor="ctr"/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Формы читательской грамотности</a:t>
            </a:r>
            <a:endParaRPr lang="en-US" sz="28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44" name="Схема 43"/>
          <p:cNvGraphicFramePr/>
          <p:nvPr>
            <p:extLst>
              <p:ext uri="{D42A27DB-BD31-4B8C-83A1-F6EECF244321}">
                <p14:modId xmlns:p14="http://schemas.microsoft.com/office/powerpoint/2010/main" val="2478695989"/>
              </p:ext>
            </p:extLst>
          </p:nvPr>
        </p:nvGraphicFramePr>
        <p:xfrm>
          <a:off x="719572" y="1275606"/>
          <a:ext cx="7704856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81941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ru-RU" altLang="ko-K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работы над формированием читательской грамотности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871465" cy="304826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2773" y="1104644"/>
            <a:ext cx="43924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805055" y="1827558"/>
            <a:ext cx="26642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altLang="ko-KR" sz="1200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77080" y="3256430"/>
            <a:ext cx="7091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3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0" y="555526"/>
            <a:ext cx="9144000" cy="4945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 текста: сплошной</a:t>
            </a:r>
          </a:p>
          <a:p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Ситуация: личная</a:t>
            </a:r>
          </a:p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Профессия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«дирижер»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Дирижер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это музыкант, работа которого заключается в управлении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оркестром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хором, ансамблем; ни на каком инструменте во время концерта он не играет.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таком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виде профессия дирижера появилась в начале 19-го века. До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этого времени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управление оркестром было возложено на одного из музыкантов,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 правило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самого опытного скрипача.</a:t>
            </a:r>
          </a:p>
          <a:p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Дирижер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 время концерта стоит спиной к залу и лицом к музыкантам. Для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управления оркестром не обязательно, но практически всегда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используется небольшая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палочка в правой руке. В прошлом вместо палочки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использовались свернутые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трубочку ноты или другие предметы.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Название профессии «дирижер» произошло от французского слова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diriger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—управлять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Как правило, для получения профессии дирижера требуется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сначала освоить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игру на каком-либо инструменте, а затем получить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образование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одном из музыкальных вузов.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Многие дирижеры не только играют произведения других композиторов, 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сами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пишут музыку.</a:t>
            </a:r>
          </a:p>
          <a:p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1796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over and End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8DFBB"/>
      </a:accent3>
      <a:accent4>
        <a:srgbClr val="9AD3E9"/>
      </a:accent4>
      <a:accent5>
        <a:srgbClr val="576868"/>
      </a:accent5>
      <a:accent6>
        <a:srgbClr val="CBCBCB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ontents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AD3E9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Section Break Slide Master">
  <a:themeElements>
    <a:clrScheme name="ALLPPT-COLOR-A2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8B2A3"/>
      </a:accent1>
      <a:accent2>
        <a:srgbClr val="A4B4EA"/>
      </a:accent2>
      <a:accent3>
        <a:srgbClr val="9AD3E9"/>
      </a:accent3>
      <a:accent4>
        <a:srgbClr val="98DFBB"/>
      </a:accent4>
      <a:accent5>
        <a:srgbClr val="CBCBCB"/>
      </a:accent5>
      <a:accent6>
        <a:srgbClr val="576868"/>
      </a:accent6>
      <a:hlink>
        <a:srgbClr val="3F3F3F"/>
      </a:hlink>
      <a:folHlink>
        <a:srgbClr val="3F3F3F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2321</TotalTime>
  <Words>1847</Words>
  <Application>Microsoft Office PowerPoint</Application>
  <PresentationFormat>Экран (16:9)</PresentationFormat>
  <Paragraphs>259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3</vt:i4>
      </vt:variant>
      <vt:variant>
        <vt:lpstr>Заголовки слайдов</vt:lpstr>
      </vt:variant>
      <vt:variant>
        <vt:i4>21</vt:i4>
      </vt:variant>
    </vt:vector>
  </HeadingPairs>
  <TitlesOfParts>
    <vt:vector size="30" baseType="lpstr">
      <vt:lpstr>맑은 고딕</vt:lpstr>
      <vt:lpstr>Arial</vt:lpstr>
      <vt:lpstr>Arial Unicode MS</vt:lpstr>
      <vt:lpstr>Times New Roman</vt:lpstr>
      <vt:lpstr>Wingdings</vt:lpstr>
      <vt:lpstr>YS Text</vt:lpstr>
      <vt:lpstr>Cover and End Slide Master</vt:lpstr>
      <vt:lpstr>Contents Slide Master</vt:lpstr>
      <vt:lpstr>Section Break Slide Master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GoogleSlidesPPT.com;Allppt.com</dc:creator>
  <cp:lastModifiedBy>red-pc</cp:lastModifiedBy>
  <cp:revision>120</cp:revision>
  <dcterms:created xsi:type="dcterms:W3CDTF">2016-12-05T23:26:54Z</dcterms:created>
  <dcterms:modified xsi:type="dcterms:W3CDTF">2021-08-25T17:24:12Z</dcterms:modified>
</cp:coreProperties>
</file>