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CB8C9B-3E83-4FC1-ACAC-0C36C80E0571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E9AA4FA4-EAEB-48B0-9FAF-602BC2DEFB15}">
      <dgm:prSet phldrT="[Текст]"/>
      <dgm:spPr/>
      <dgm:t>
        <a:bodyPr/>
        <a:lstStyle/>
        <a:p>
          <a:r>
            <a:rPr lang="ru-RU" dirty="0"/>
            <a:t>Живая природа</a:t>
          </a:r>
        </a:p>
      </dgm:t>
    </dgm:pt>
    <dgm:pt modelId="{23F3F4FB-872F-4309-B4C7-445D1C52B13D}" type="parTrans" cxnId="{E731486D-FB35-455A-BFC9-D3412B1FB7FC}">
      <dgm:prSet/>
      <dgm:spPr/>
      <dgm:t>
        <a:bodyPr/>
        <a:lstStyle/>
        <a:p>
          <a:endParaRPr lang="ru-RU"/>
        </a:p>
      </dgm:t>
    </dgm:pt>
    <dgm:pt modelId="{BDA582AD-F686-41DB-9E5E-07FB5E66BB00}" type="sibTrans" cxnId="{E731486D-FB35-455A-BFC9-D3412B1FB7FC}">
      <dgm:prSet/>
      <dgm:spPr/>
      <dgm:t>
        <a:bodyPr/>
        <a:lstStyle/>
        <a:p>
          <a:endParaRPr lang="ru-RU"/>
        </a:p>
      </dgm:t>
    </dgm:pt>
    <dgm:pt modelId="{6BABB757-968F-4476-8DE7-B4BF623C0C29}">
      <dgm:prSet phldrT="[Текст]"/>
      <dgm:spPr/>
      <dgm:t>
        <a:bodyPr/>
        <a:lstStyle/>
        <a:p>
          <a:r>
            <a:rPr lang="ru-RU" dirty="0"/>
            <a:t>Человек</a:t>
          </a:r>
        </a:p>
      </dgm:t>
    </dgm:pt>
    <dgm:pt modelId="{8E4720ED-E419-4FEA-B227-AECC1C4D3FCE}" type="parTrans" cxnId="{E98B0017-C36C-4FE5-AFE3-3DA40CCAFFB4}">
      <dgm:prSet/>
      <dgm:spPr/>
      <dgm:t>
        <a:bodyPr/>
        <a:lstStyle/>
        <a:p>
          <a:endParaRPr lang="ru-RU"/>
        </a:p>
      </dgm:t>
    </dgm:pt>
    <dgm:pt modelId="{C0AE509B-0C9E-4AD8-BCA9-0D53717E1951}" type="sibTrans" cxnId="{E98B0017-C36C-4FE5-AFE3-3DA40CCAFFB4}">
      <dgm:prSet/>
      <dgm:spPr/>
      <dgm:t>
        <a:bodyPr/>
        <a:lstStyle/>
        <a:p>
          <a:endParaRPr lang="ru-RU"/>
        </a:p>
      </dgm:t>
    </dgm:pt>
    <dgm:pt modelId="{33F69681-F338-4018-88CF-D2CB84FBE276}">
      <dgm:prSet phldrT="[Текст]"/>
      <dgm:spPr/>
      <dgm:t>
        <a:bodyPr/>
        <a:lstStyle/>
        <a:p>
          <a:r>
            <a:rPr lang="ru-RU" dirty="0"/>
            <a:t>Неживая природа</a:t>
          </a:r>
        </a:p>
      </dgm:t>
    </dgm:pt>
    <dgm:pt modelId="{E1263CFC-4B0F-4048-B8E8-994E4C84E1AA}" type="parTrans" cxnId="{72E21ED3-CD0D-48B3-B320-F67985A24440}">
      <dgm:prSet/>
      <dgm:spPr/>
      <dgm:t>
        <a:bodyPr/>
        <a:lstStyle/>
        <a:p>
          <a:endParaRPr lang="ru-RU"/>
        </a:p>
      </dgm:t>
    </dgm:pt>
    <dgm:pt modelId="{EF4C0D2B-50D3-4C58-AC61-D74348024E45}" type="sibTrans" cxnId="{72E21ED3-CD0D-48B3-B320-F67985A24440}">
      <dgm:prSet/>
      <dgm:spPr/>
      <dgm:t>
        <a:bodyPr/>
        <a:lstStyle/>
        <a:p>
          <a:endParaRPr lang="ru-RU"/>
        </a:p>
      </dgm:t>
    </dgm:pt>
    <dgm:pt modelId="{C75272B3-1596-4072-9986-4CE4366DEF98}" type="pres">
      <dgm:prSet presAssocID="{ACCB8C9B-3E83-4FC1-ACAC-0C36C80E0571}" presName="diagram" presStyleCnt="0">
        <dgm:presLayoutVars>
          <dgm:dir/>
          <dgm:animLvl val="lvl"/>
          <dgm:resizeHandles val="exact"/>
        </dgm:presLayoutVars>
      </dgm:prSet>
      <dgm:spPr/>
    </dgm:pt>
    <dgm:pt modelId="{A5A5D8A3-B40A-4BBB-8677-C154DF8726E5}" type="pres">
      <dgm:prSet presAssocID="{E9AA4FA4-EAEB-48B0-9FAF-602BC2DEFB15}" presName="compNode" presStyleCnt="0"/>
      <dgm:spPr/>
    </dgm:pt>
    <dgm:pt modelId="{777D804D-F9A8-466B-83C1-353A733B47F7}" type="pres">
      <dgm:prSet presAssocID="{E9AA4FA4-EAEB-48B0-9FAF-602BC2DEFB15}" presName="childRect" presStyleLbl="bgAcc1" presStyleIdx="0" presStyleCnt="3" custScaleY="133634" custLinFactNeighborX="33791" custLinFactNeighborY="15325">
        <dgm:presLayoutVars>
          <dgm:bulletEnabled val="1"/>
        </dgm:presLayoutVars>
      </dgm:prSet>
      <dgm:spPr/>
    </dgm:pt>
    <dgm:pt modelId="{8E441175-55E7-47C5-BCC8-E51A3C309B08}" type="pres">
      <dgm:prSet presAssocID="{E9AA4FA4-EAEB-48B0-9FAF-602BC2DEFB1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ADD3F74-2D0A-49E0-8CDC-476CA79CF0C9}" type="pres">
      <dgm:prSet presAssocID="{E9AA4FA4-EAEB-48B0-9FAF-602BC2DEFB15}" presName="parentRect" presStyleLbl="alignNode1" presStyleIdx="0" presStyleCnt="3" custLinFactY="34341" custLinFactNeighborX="32914" custLinFactNeighborY="100000"/>
      <dgm:spPr/>
    </dgm:pt>
    <dgm:pt modelId="{EB3B1DE8-14CB-4EAE-B8C5-15ACE0592B5E}" type="pres">
      <dgm:prSet presAssocID="{E9AA4FA4-EAEB-48B0-9FAF-602BC2DEFB15}" presName="adorn" presStyleLbl="fgAccFollowNode1" presStyleIdx="0" presStyleCnt="3" custScaleX="287020" custScaleY="285223" custLinFactY="-42111" custLinFactNeighborX="-18784" custLinFactNeighborY="-1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A6B8CB9E-832B-4A68-AF8A-0A611521340C}" type="pres">
      <dgm:prSet presAssocID="{BDA582AD-F686-41DB-9E5E-07FB5E66BB00}" presName="sibTrans" presStyleLbl="sibTrans2D1" presStyleIdx="0" presStyleCnt="0"/>
      <dgm:spPr/>
    </dgm:pt>
    <dgm:pt modelId="{C1E7E376-63FF-4DF2-8C91-0A43B452290C}" type="pres">
      <dgm:prSet presAssocID="{6BABB757-968F-4476-8DE7-B4BF623C0C29}" presName="compNode" presStyleCnt="0"/>
      <dgm:spPr/>
    </dgm:pt>
    <dgm:pt modelId="{F586AC22-B83B-4ECC-90A2-B0A2D41D5C11}" type="pres">
      <dgm:prSet presAssocID="{6BABB757-968F-4476-8DE7-B4BF623C0C29}" presName="childRect" presStyleLbl="bgAcc1" presStyleIdx="1" presStyleCnt="3" custScaleY="134688" custLinFactNeighborX="25450" custLinFactNeighborY="-28315">
        <dgm:presLayoutVars>
          <dgm:bulletEnabled val="1"/>
        </dgm:presLayoutVars>
      </dgm:prSet>
      <dgm:spPr/>
    </dgm:pt>
    <dgm:pt modelId="{A3022E86-291A-4213-A538-10FDA527F9C6}" type="pres">
      <dgm:prSet presAssocID="{6BABB757-968F-4476-8DE7-B4BF623C0C2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F64EBE3A-028B-4B3D-9F6C-C45AF531559C}" type="pres">
      <dgm:prSet presAssocID="{6BABB757-968F-4476-8DE7-B4BF623C0C29}" presName="parentRect" presStyleLbl="alignNode1" presStyleIdx="1" presStyleCnt="3" custLinFactNeighborX="23246" custLinFactNeighborY="1317"/>
      <dgm:spPr/>
    </dgm:pt>
    <dgm:pt modelId="{51DC33BF-B5C5-4E40-9D63-713600B33D44}" type="pres">
      <dgm:prSet presAssocID="{6BABB757-968F-4476-8DE7-B4BF623C0C29}" presName="adorn" presStyleLbl="fgAccFollowNode1" presStyleIdx="1" presStyleCnt="3" custScaleX="291557" custScaleY="273857" custLinFactY="-100000" custLinFactNeighborX="-42095" custLinFactNeighborY="-12728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3ECA6D6D-F421-40A9-B6EE-9DE3A8004E43}" type="pres">
      <dgm:prSet presAssocID="{C0AE509B-0C9E-4AD8-BCA9-0D53717E1951}" presName="sibTrans" presStyleLbl="sibTrans2D1" presStyleIdx="0" presStyleCnt="0"/>
      <dgm:spPr/>
    </dgm:pt>
    <dgm:pt modelId="{7ADD6909-0DE6-40A5-AC97-258B716A6852}" type="pres">
      <dgm:prSet presAssocID="{33F69681-F338-4018-88CF-D2CB84FBE276}" presName="compNode" presStyleCnt="0"/>
      <dgm:spPr/>
    </dgm:pt>
    <dgm:pt modelId="{3066E712-A88A-4917-9479-A4BE27F80892}" type="pres">
      <dgm:prSet presAssocID="{33F69681-F338-4018-88CF-D2CB84FBE276}" presName="childRect" presStyleLbl="bgAcc1" presStyleIdx="2" presStyleCnt="3" custScaleY="131530" custLinFactNeighborX="4840" custLinFactNeighborY="6484">
        <dgm:presLayoutVars>
          <dgm:bulletEnabled val="1"/>
        </dgm:presLayoutVars>
      </dgm:prSet>
      <dgm:spPr/>
    </dgm:pt>
    <dgm:pt modelId="{9568F6B4-A0C7-418F-A429-E2D7E16A5EAE}" type="pres">
      <dgm:prSet presAssocID="{33F69681-F338-4018-88CF-D2CB84FBE27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267127B8-0DC9-4D33-AC93-D689CE5ECF33}" type="pres">
      <dgm:prSet presAssocID="{33F69681-F338-4018-88CF-D2CB84FBE276}" presName="parentRect" presStyleLbl="alignNode1" presStyleIdx="2" presStyleCnt="3" custLinFactY="17885" custLinFactNeighborX="5280" custLinFactNeighborY="100000"/>
      <dgm:spPr/>
    </dgm:pt>
    <dgm:pt modelId="{58A80317-EA7C-40F5-993E-E116DDDED8C2}" type="pres">
      <dgm:prSet presAssocID="{33F69681-F338-4018-88CF-D2CB84FBE276}" presName="adorn" presStyleLbl="fgAccFollowNode1" presStyleIdx="2" presStyleCnt="3" custScaleX="280412" custScaleY="274220" custLinFactY="-59794" custLinFactNeighborX="-95485" custLinFactNeighborY="-100000"/>
      <dgm:spPr>
        <a:blipFill rotWithShape="1">
          <a:blip xmlns:r="http://schemas.openxmlformats.org/officeDocument/2006/relationships" r:embed="rId3"/>
          <a:srcRect/>
          <a:stretch>
            <a:fillRect l="-21000" r="-21000"/>
          </a:stretch>
        </a:blipFill>
      </dgm:spPr>
    </dgm:pt>
  </dgm:ptLst>
  <dgm:cxnLst>
    <dgm:cxn modelId="{B9A63A15-04F5-4B7F-856F-0AC5F025935D}" type="presOf" srcId="{6BABB757-968F-4476-8DE7-B4BF623C0C29}" destId="{A3022E86-291A-4213-A538-10FDA527F9C6}" srcOrd="0" destOrd="0" presId="urn:microsoft.com/office/officeart/2005/8/layout/bList2"/>
    <dgm:cxn modelId="{E98B0017-C36C-4FE5-AFE3-3DA40CCAFFB4}" srcId="{ACCB8C9B-3E83-4FC1-ACAC-0C36C80E0571}" destId="{6BABB757-968F-4476-8DE7-B4BF623C0C29}" srcOrd="1" destOrd="0" parTransId="{8E4720ED-E419-4FEA-B227-AECC1C4D3FCE}" sibTransId="{C0AE509B-0C9E-4AD8-BCA9-0D53717E1951}"/>
    <dgm:cxn modelId="{A4246425-0E70-4DAD-AC02-93BC13F33E37}" type="presOf" srcId="{BDA582AD-F686-41DB-9E5E-07FB5E66BB00}" destId="{A6B8CB9E-832B-4A68-AF8A-0A611521340C}" srcOrd="0" destOrd="0" presId="urn:microsoft.com/office/officeart/2005/8/layout/bList2"/>
    <dgm:cxn modelId="{79544362-6463-468C-A266-5F6ECF6DA15A}" type="presOf" srcId="{E9AA4FA4-EAEB-48B0-9FAF-602BC2DEFB15}" destId="{4ADD3F74-2D0A-49E0-8CDC-476CA79CF0C9}" srcOrd="1" destOrd="0" presId="urn:microsoft.com/office/officeart/2005/8/layout/bList2"/>
    <dgm:cxn modelId="{F30EBB68-661F-4B03-897A-0BFDEC4A4496}" type="presOf" srcId="{E9AA4FA4-EAEB-48B0-9FAF-602BC2DEFB15}" destId="{8E441175-55E7-47C5-BCC8-E51A3C309B08}" srcOrd="0" destOrd="0" presId="urn:microsoft.com/office/officeart/2005/8/layout/bList2"/>
    <dgm:cxn modelId="{E731486D-FB35-455A-BFC9-D3412B1FB7FC}" srcId="{ACCB8C9B-3E83-4FC1-ACAC-0C36C80E0571}" destId="{E9AA4FA4-EAEB-48B0-9FAF-602BC2DEFB15}" srcOrd="0" destOrd="0" parTransId="{23F3F4FB-872F-4309-B4C7-445D1C52B13D}" sibTransId="{BDA582AD-F686-41DB-9E5E-07FB5E66BB00}"/>
    <dgm:cxn modelId="{3D8FE2A1-668D-4BDB-930C-907B1EBD1435}" type="presOf" srcId="{ACCB8C9B-3E83-4FC1-ACAC-0C36C80E0571}" destId="{C75272B3-1596-4072-9986-4CE4366DEF98}" srcOrd="0" destOrd="0" presId="urn:microsoft.com/office/officeart/2005/8/layout/bList2"/>
    <dgm:cxn modelId="{DB5385BC-9298-4643-A265-5A9E7E132A32}" type="presOf" srcId="{33F69681-F338-4018-88CF-D2CB84FBE276}" destId="{267127B8-0DC9-4D33-AC93-D689CE5ECF33}" srcOrd="1" destOrd="0" presId="urn:microsoft.com/office/officeart/2005/8/layout/bList2"/>
    <dgm:cxn modelId="{72E21ED3-CD0D-48B3-B320-F67985A24440}" srcId="{ACCB8C9B-3E83-4FC1-ACAC-0C36C80E0571}" destId="{33F69681-F338-4018-88CF-D2CB84FBE276}" srcOrd="2" destOrd="0" parTransId="{E1263CFC-4B0F-4048-B8E8-994E4C84E1AA}" sibTransId="{EF4C0D2B-50D3-4C58-AC61-D74348024E45}"/>
    <dgm:cxn modelId="{8B535BDA-12BE-42B3-8CE3-FEBD63367F4D}" type="presOf" srcId="{C0AE509B-0C9E-4AD8-BCA9-0D53717E1951}" destId="{3ECA6D6D-F421-40A9-B6EE-9DE3A8004E43}" srcOrd="0" destOrd="0" presId="urn:microsoft.com/office/officeart/2005/8/layout/bList2"/>
    <dgm:cxn modelId="{F9F157DF-0F4F-4681-AF43-4FE3CC764088}" type="presOf" srcId="{33F69681-F338-4018-88CF-D2CB84FBE276}" destId="{9568F6B4-A0C7-418F-A429-E2D7E16A5EAE}" srcOrd="0" destOrd="0" presId="urn:microsoft.com/office/officeart/2005/8/layout/bList2"/>
    <dgm:cxn modelId="{2498D3EA-0417-4E3B-A15C-83147F2AF9C9}" type="presOf" srcId="{6BABB757-968F-4476-8DE7-B4BF623C0C29}" destId="{F64EBE3A-028B-4B3D-9F6C-C45AF531559C}" srcOrd="1" destOrd="0" presId="urn:microsoft.com/office/officeart/2005/8/layout/bList2"/>
    <dgm:cxn modelId="{797B804E-5F3F-4781-851E-0839143DEE40}" type="presParOf" srcId="{C75272B3-1596-4072-9986-4CE4366DEF98}" destId="{A5A5D8A3-B40A-4BBB-8677-C154DF8726E5}" srcOrd="0" destOrd="0" presId="urn:microsoft.com/office/officeart/2005/8/layout/bList2"/>
    <dgm:cxn modelId="{5AB66030-9E15-4144-8493-A42E89AE9A33}" type="presParOf" srcId="{A5A5D8A3-B40A-4BBB-8677-C154DF8726E5}" destId="{777D804D-F9A8-466B-83C1-353A733B47F7}" srcOrd="0" destOrd="0" presId="urn:microsoft.com/office/officeart/2005/8/layout/bList2"/>
    <dgm:cxn modelId="{34427256-F385-4E46-A69B-85853270E831}" type="presParOf" srcId="{A5A5D8A3-B40A-4BBB-8677-C154DF8726E5}" destId="{8E441175-55E7-47C5-BCC8-E51A3C309B08}" srcOrd="1" destOrd="0" presId="urn:microsoft.com/office/officeart/2005/8/layout/bList2"/>
    <dgm:cxn modelId="{21ABCECE-FE31-4D06-B16C-57AE6FA8641F}" type="presParOf" srcId="{A5A5D8A3-B40A-4BBB-8677-C154DF8726E5}" destId="{4ADD3F74-2D0A-49E0-8CDC-476CA79CF0C9}" srcOrd="2" destOrd="0" presId="urn:microsoft.com/office/officeart/2005/8/layout/bList2"/>
    <dgm:cxn modelId="{D852646E-9F10-4037-8DAD-AEB0E05E0AB5}" type="presParOf" srcId="{A5A5D8A3-B40A-4BBB-8677-C154DF8726E5}" destId="{EB3B1DE8-14CB-4EAE-B8C5-15ACE0592B5E}" srcOrd="3" destOrd="0" presId="urn:microsoft.com/office/officeart/2005/8/layout/bList2"/>
    <dgm:cxn modelId="{FDCB0128-86D5-4483-85F5-1E682CA24E6C}" type="presParOf" srcId="{C75272B3-1596-4072-9986-4CE4366DEF98}" destId="{A6B8CB9E-832B-4A68-AF8A-0A611521340C}" srcOrd="1" destOrd="0" presId="urn:microsoft.com/office/officeart/2005/8/layout/bList2"/>
    <dgm:cxn modelId="{0C06C173-797D-45C4-8E89-2E7DD8EBB1B0}" type="presParOf" srcId="{C75272B3-1596-4072-9986-4CE4366DEF98}" destId="{C1E7E376-63FF-4DF2-8C91-0A43B452290C}" srcOrd="2" destOrd="0" presId="urn:microsoft.com/office/officeart/2005/8/layout/bList2"/>
    <dgm:cxn modelId="{7E824A94-ADD4-42E3-A991-AFA0C3E0BBE0}" type="presParOf" srcId="{C1E7E376-63FF-4DF2-8C91-0A43B452290C}" destId="{F586AC22-B83B-4ECC-90A2-B0A2D41D5C11}" srcOrd="0" destOrd="0" presId="urn:microsoft.com/office/officeart/2005/8/layout/bList2"/>
    <dgm:cxn modelId="{A3B7EC6A-D16F-4479-898E-F0D1E1542B6E}" type="presParOf" srcId="{C1E7E376-63FF-4DF2-8C91-0A43B452290C}" destId="{A3022E86-291A-4213-A538-10FDA527F9C6}" srcOrd="1" destOrd="0" presId="urn:microsoft.com/office/officeart/2005/8/layout/bList2"/>
    <dgm:cxn modelId="{4894371A-C801-48FF-9ED6-900A0421A5EE}" type="presParOf" srcId="{C1E7E376-63FF-4DF2-8C91-0A43B452290C}" destId="{F64EBE3A-028B-4B3D-9F6C-C45AF531559C}" srcOrd="2" destOrd="0" presId="urn:microsoft.com/office/officeart/2005/8/layout/bList2"/>
    <dgm:cxn modelId="{7A9655BF-6256-409A-A071-6107B5B95458}" type="presParOf" srcId="{C1E7E376-63FF-4DF2-8C91-0A43B452290C}" destId="{51DC33BF-B5C5-4E40-9D63-713600B33D44}" srcOrd="3" destOrd="0" presId="urn:microsoft.com/office/officeart/2005/8/layout/bList2"/>
    <dgm:cxn modelId="{C8F67E49-226A-4A83-B5D2-A5F41D6B079E}" type="presParOf" srcId="{C75272B3-1596-4072-9986-4CE4366DEF98}" destId="{3ECA6D6D-F421-40A9-B6EE-9DE3A8004E43}" srcOrd="3" destOrd="0" presId="urn:microsoft.com/office/officeart/2005/8/layout/bList2"/>
    <dgm:cxn modelId="{FF4754AD-6FCB-486F-8E7C-721506907A4A}" type="presParOf" srcId="{C75272B3-1596-4072-9986-4CE4366DEF98}" destId="{7ADD6909-0DE6-40A5-AC97-258B716A6852}" srcOrd="4" destOrd="0" presId="urn:microsoft.com/office/officeart/2005/8/layout/bList2"/>
    <dgm:cxn modelId="{89E22A54-C59E-4AE2-86CB-66291110A4F4}" type="presParOf" srcId="{7ADD6909-0DE6-40A5-AC97-258B716A6852}" destId="{3066E712-A88A-4917-9479-A4BE27F80892}" srcOrd="0" destOrd="0" presId="urn:microsoft.com/office/officeart/2005/8/layout/bList2"/>
    <dgm:cxn modelId="{2C94C46B-0BAD-497C-BC35-52CDC9AAF114}" type="presParOf" srcId="{7ADD6909-0DE6-40A5-AC97-258B716A6852}" destId="{9568F6B4-A0C7-418F-A429-E2D7E16A5EAE}" srcOrd="1" destOrd="0" presId="urn:microsoft.com/office/officeart/2005/8/layout/bList2"/>
    <dgm:cxn modelId="{3FF94CCA-5684-4D36-84AA-C499E75079B6}" type="presParOf" srcId="{7ADD6909-0DE6-40A5-AC97-258B716A6852}" destId="{267127B8-0DC9-4D33-AC93-D689CE5ECF33}" srcOrd="2" destOrd="0" presId="urn:microsoft.com/office/officeart/2005/8/layout/bList2"/>
    <dgm:cxn modelId="{1F959EFA-5F03-4E78-97D7-3DEBD3F66B8D}" type="presParOf" srcId="{7ADD6909-0DE6-40A5-AC97-258B716A6852}" destId="{58A80317-EA7C-40F5-993E-E116DDDED8C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7D804D-F9A8-466B-83C1-353A733B47F7}">
      <dsp:nvSpPr>
        <dsp:cNvPr id="0" name=""/>
        <dsp:cNvSpPr/>
      </dsp:nvSpPr>
      <dsp:spPr>
        <a:xfrm>
          <a:off x="873568" y="1215011"/>
          <a:ext cx="2565695" cy="255940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DD3F74-2D0A-49E0-8CDC-476CA79CF0C9}">
      <dsp:nvSpPr>
        <dsp:cNvPr id="0" name=""/>
        <dsp:cNvSpPr/>
      </dsp:nvSpPr>
      <dsp:spPr>
        <a:xfrm>
          <a:off x="851067" y="4265192"/>
          <a:ext cx="2565695" cy="8235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0" rIns="3683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Живая природа</a:t>
          </a:r>
        </a:p>
      </dsp:txBody>
      <dsp:txXfrm>
        <a:off x="851067" y="4265192"/>
        <a:ext cx="1806827" cy="823552"/>
      </dsp:txXfrm>
    </dsp:sp>
    <dsp:sp modelId="{EB3B1DE8-14CB-4EAE-B8C5-15ACE0592B5E}">
      <dsp:nvSpPr>
        <dsp:cNvPr id="0" name=""/>
        <dsp:cNvSpPr/>
      </dsp:nvSpPr>
      <dsp:spPr>
        <a:xfrm>
          <a:off x="877608" y="1181845"/>
          <a:ext cx="2577420" cy="256128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6AC22-B83B-4ECC-90A2-B0A2D41D5C11}">
      <dsp:nvSpPr>
        <dsp:cNvPr id="0" name=""/>
        <dsp:cNvSpPr/>
      </dsp:nvSpPr>
      <dsp:spPr>
        <a:xfrm>
          <a:off x="4499150" y="399671"/>
          <a:ext cx="2565695" cy="257959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EBE3A-028B-4B3D-9F6C-C45AF531559C}">
      <dsp:nvSpPr>
        <dsp:cNvPr id="0" name=""/>
        <dsp:cNvSpPr/>
      </dsp:nvSpPr>
      <dsp:spPr>
        <a:xfrm>
          <a:off x="4442602" y="3200233"/>
          <a:ext cx="2565695" cy="8235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0" rIns="3683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Человек</a:t>
          </a:r>
        </a:p>
      </dsp:txBody>
      <dsp:txXfrm>
        <a:off x="4442602" y="3200233"/>
        <a:ext cx="1806827" cy="823552"/>
      </dsp:txXfrm>
    </dsp:sp>
    <dsp:sp modelId="{51DC33BF-B5C5-4E40-9D63-713600B33D44}">
      <dsp:nvSpPr>
        <dsp:cNvPr id="0" name=""/>
        <dsp:cNvSpPr/>
      </dsp:nvSpPr>
      <dsp:spPr>
        <a:xfrm>
          <a:off x="4487493" y="498584"/>
          <a:ext cx="2618162" cy="245921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66E712-A88A-4917-9479-A4BE27F80892}">
      <dsp:nvSpPr>
        <dsp:cNvPr id="0" name=""/>
        <dsp:cNvSpPr/>
      </dsp:nvSpPr>
      <dsp:spPr>
        <a:xfrm>
          <a:off x="7830318" y="1080460"/>
          <a:ext cx="2565695" cy="251911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127B8-0DC9-4D33-AC93-D689CE5ECF33}">
      <dsp:nvSpPr>
        <dsp:cNvPr id="0" name=""/>
        <dsp:cNvSpPr/>
      </dsp:nvSpPr>
      <dsp:spPr>
        <a:xfrm>
          <a:off x="7841607" y="4144296"/>
          <a:ext cx="2565695" cy="8235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0" rIns="3683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Неживая природа</a:t>
          </a:r>
        </a:p>
      </dsp:txBody>
      <dsp:txXfrm>
        <a:off x="7841607" y="4144296"/>
        <a:ext cx="1806827" cy="823552"/>
      </dsp:txXfrm>
    </dsp:sp>
    <dsp:sp modelId="{58A80317-EA7C-40F5-993E-E116DDDED8C2}">
      <dsp:nvSpPr>
        <dsp:cNvPr id="0" name=""/>
        <dsp:cNvSpPr/>
      </dsp:nvSpPr>
      <dsp:spPr>
        <a:xfrm>
          <a:off x="7918053" y="1087083"/>
          <a:ext cx="2518081" cy="2462477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1000" r="-21000"/>
          </a:stretch>
        </a:blip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F2607F-EAB8-462D-9596-B11A1C51125F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75D426-A9DD-4244-A2CE-1FB662374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8445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0EC31D-9C0F-4EDB-9AC9-93AE84D7514D}" type="datetime1">
              <a:rPr lang="ru-RU" smtClean="0"/>
              <a:t>29.08.2021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B41D33-19C8-4450-B3C5-BE83E9C8F0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552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48E6C3-8E12-426B-A56F-861F8B162AC6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323C2A-FDF4-456A-A556-14045268B55D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rtlCol="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Дата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D5CFD7-CC7C-49C5-B221-A9E29F5846A0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13CF11-4D7C-4367-8D00-578223D03103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rtlCol="0"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40FCE8-CB6C-4798-845F-C8260D76B307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C13A7E-4C64-47B0-B355-B165BE4012B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rtlCol="0"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rtlCol="0"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31CA3B4-5CE4-4976-BBFE-4E91C7258FC5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316041-DA7D-4734-AA8C-761AB09393E2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 rtlCol="0"/>
          <a:lstStyle/>
          <a:p>
            <a:pPr rtl="0"/>
            <a:fld id="{09563768-3096-48CB-A41A-8D454362CCAD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30088EE-0E82-4198-BDFF-3B9755AA8919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6B9E6FA-8E94-487D-81C3-7EE9BB2FD23D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Прямоугольник 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 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sldNum="0" hdr="0" ftr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6D7A0BC-0046-4CAA-8E7F-DCAFE511E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374" y="1510748"/>
            <a:ext cx="10561983" cy="530088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униципальное бюджетное дошкольное образовательное учреждение</a:t>
            </a:r>
            <a:br>
              <a:rPr lang="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ребенка детский сад № 82</a:t>
            </a:r>
            <a:br>
              <a:rPr lang="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5D6E6B-3353-491C-A3C6-F278D6CED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9113" y="1656523"/>
            <a:ext cx="10885627" cy="1307156"/>
          </a:xfrm>
        </p:spPr>
        <p:txBody>
          <a:bodyPr rtlCol="0">
            <a:normAutofit fontScale="32500" lnSpcReduction="20000"/>
          </a:bodyPr>
          <a:lstStyle/>
          <a:p>
            <a:pPr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ПРОЕКТ НА ТЕМУ: «ЛЮБОЗНАЙКИ»</a:t>
            </a:r>
          </a:p>
          <a:p>
            <a:pPr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</a:t>
            </a:r>
          </a:p>
          <a:p>
            <a:pPr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РАСКУТИНА и. г. ; </a:t>
            </a:r>
            <a:r>
              <a:rPr kumimoji="0" lang="ru" sz="5500" b="1" i="0" u="none" strike="noStrike" kern="1200" cap="all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КАШИНА  Ю. В.</a:t>
            </a:r>
            <a:endParaRPr lang="ru" sz="5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rtl="0"/>
            <a:endParaRPr lang="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7C6334F-6411-41EC-AD7D-179EDD8B5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Прямоугольник 21">
            <a:extLst>
              <a:ext uri="{FF2B5EF4-FFF2-40B4-BE49-F238E27FC236}">
                <a16:creationId xmlns:a16="http://schemas.microsoft.com/office/drawing/2014/main" id="{E6B02CEE-3AF8-4349-9B3E-8970E6DF6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AA01CF0-3FB5-44EB-B7DE-F2E86374C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F1A8C364-94D4-4630-BAD0-78722F3470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733" y="3081867"/>
            <a:ext cx="11260667" cy="33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05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1375F81-D7A7-44F6-99FE-37E0EC642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62ADC2-128F-4F83-9E02-481A0ABDE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06" y="745067"/>
            <a:ext cx="2349000" cy="3132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6579D6-52A5-4569-AAAD-9842620E0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806" y="699911"/>
            <a:ext cx="2349000" cy="3132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228E1B-18B6-405E-8D95-E3A88CF99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39" y="722489"/>
            <a:ext cx="2349000" cy="3132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FABA69F-6660-488F-928B-C41244D546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12" y="3973689"/>
            <a:ext cx="3600000" cy="27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2B8614D-428A-42DB-A6D2-E888601F1D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777" y="3962400"/>
            <a:ext cx="3600000" cy="270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87E99CF-B24E-42BE-850A-FC5F94E7D7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11" y="3984977"/>
            <a:ext cx="3600000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1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21F93A5-E0DB-4F40-8FCC-EFFDF2457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1F7423-1C1B-44D9-982F-E9E0143E75CB}"/>
              </a:ext>
            </a:extLst>
          </p:cNvPr>
          <p:cNvSpPr txBox="1"/>
          <p:nvPr/>
        </p:nvSpPr>
        <p:spPr>
          <a:xfrm>
            <a:off x="530579" y="756355"/>
            <a:ext cx="1111955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3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1474815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4D4C197-3FAB-40EE-AB45-A8C2342D2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3EF41F-F53B-441D-9AFA-481AE510E352}"/>
              </a:ext>
            </a:extLst>
          </p:cNvPr>
          <p:cNvSpPr txBox="1"/>
          <p:nvPr/>
        </p:nvSpPr>
        <p:spPr>
          <a:xfrm>
            <a:off x="410817" y="781878"/>
            <a:ext cx="11357113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познавательно-творческий.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краткосрочный.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05.07.2021 – 18.07.2021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дети.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познавательных и творческих способностей детей.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Мир, в котором мы живем, сложен, многогранен и изменчив. Люди - часть этого мира открывают все новые и новые объекты, явления и закономерности окружающей действительности. При этом каждый человек вращается в рамках сформировавшегося у него образа мира.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дошкольного детства происходит зарождение первичного образа мира благодаря познавательной активности ребенка, имеющей свою специфику на каждом возрастном этапе. Развитие познавательного интереса к различным областям знаний и видам деятельности является одной из составляющих, как общего развития дошкольника, так и дальнейшем успешности его обучения в школе. Интерес дошкольника к окружающему миру, желание освоить все новое - основа формирования этого качества. На протяжении всего дошкольного детства наряду с игровой деятельностью огромное значение в развитии личности ребенка имеет познавательная деятельность, как процесс усвоения знаний, умений, навыков.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458437-BDAD-4852-A1AF-D57E101BF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8444" y="856898"/>
            <a:ext cx="4342178" cy="19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91EAF5-6DDD-4B42-8868-F6D54C94C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468" y="4728977"/>
            <a:ext cx="7092000" cy="1784131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2C9D522A-DF7A-4E49-A80B-9D5E311A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4F2AA2-167D-4ED0-9AE4-B2E64146ABB2}"/>
              </a:ext>
            </a:extLst>
          </p:cNvPr>
          <p:cNvSpPr txBox="1"/>
          <p:nvPr/>
        </p:nvSpPr>
        <p:spPr>
          <a:xfrm>
            <a:off x="485422" y="722490"/>
            <a:ext cx="11187289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ctr"/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Углублять представления детей о живой и  неживой природе.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Создать условия для экспериментирования и организации опытов.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Формировать умение наблюдать, анализировать, сравнивать, обобщать, делать выводы.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мышление, внимание, память, речь.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Развивать умение выполнять работы по инструкциям, делать выводы, решать проблемные вопросы.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объектам живой и неживой природы.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такие качества, как внимательность, аккуратность, ответственное отношение к выполнению заданий.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умение работать в группе.</a:t>
            </a:r>
          </a:p>
        </p:txBody>
      </p:sp>
    </p:spTree>
    <p:extLst>
      <p:ext uri="{BB962C8B-B14F-4D97-AF65-F5344CB8AC3E}">
        <p14:creationId xmlns:p14="http://schemas.microsoft.com/office/powerpoint/2010/main" val="2599690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96F995-184E-426F-9E8F-6619BA4AC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4427D3-A4E8-43A7-86D2-FDD360D04BAF}"/>
              </a:ext>
            </a:extLst>
          </p:cNvPr>
          <p:cNvSpPr txBox="1"/>
          <p:nvPr/>
        </p:nvSpPr>
        <p:spPr>
          <a:xfrm>
            <a:off x="440267" y="666045"/>
            <a:ext cx="1126631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 результаты проекта: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развития речи.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интеллектуальных способностей и коммуникативных качеств детей.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познавательная активность детей.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65A950-7808-4421-A59A-75943453D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35" y="2449752"/>
            <a:ext cx="4680000" cy="35121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E7D0AB-08C1-4697-9110-79201EBC8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13" y="2449751"/>
            <a:ext cx="4680000" cy="351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94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3A17FD-0E3B-4F82-BAFA-D9D030B92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F18A69-D3F6-4083-81B1-26C55ED9DAB5}"/>
              </a:ext>
            </a:extLst>
          </p:cNvPr>
          <p:cNvSpPr txBox="1"/>
          <p:nvPr/>
        </p:nvSpPr>
        <p:spPr>
          <a:xfrm>
            <a:off x="485423" y="609600"/>
            <a:ext cx="1126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Опытно-экспериментальную деятельность строю по трем взаимосвязанным направлениям: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3200AFE9-7EAC-4A0E-924B-8AF82744C5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5674255"/>
              </p:ext>
            </p:extLst>
          </p:nvPr>
        </p:nvGraphicFramePr>
        <p:xfrm>
          <a:off x="462844" y="651933"/>
          <a:ext cx="11300178" cy="5940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591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6077C0-3903-4D5F-BECA-B2E1919CA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081" y="1433689"/>
            <a:ext cx="5653711" cy="4428000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5DE074D5-FC2F-4121-B65E-4657E4269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16C218-35EB-430C-8B0E-8AC0DBF81917}"/>
              </a:ext>
            </a:extLst>
          </p:cNvPr>
          <p:cNvSpPr txBox="1"/>
          <p:nvPr/>
        </p:nvSpPr>
        <p:spPr>
          <a:xfrm>
            <a:off x="620889" y="688623"/>
            <a:ext cx="1114213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проектом:</a:t>
            </a: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Подготовительный: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проблемы.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методической и художественной литературы.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дидактических игр.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в рамках проекта.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 детьми бесед: «Живая и неживая природа», «Насекомые и растения», «Свойства воды и материалов».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литературы, рассматривание иллюстраций и методического материала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мультимедийной презентации по данной тематике.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Лепка.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работ.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Развлекательная викторина.</a:t>
            </a: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37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04A2E3-79C6-4ABE-910C-84F7B223A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645" y="3285067"/>
            <a:ext cx="4500000" cy="3375000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B29A71A7-7329-46EE-8BBB-DA9F0B2A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575ED0-9218-4F4A-808F-A495E4CAC65F}"/>
              </a:ext>
            </a:extLst>
          </p:cNvPr>
          <p:cNvSpPr txBox="1"/>
          <p:nvPr/>
        </p:nvSpPr>
        <p:spPr>
          <a:xfrm>
            <a:off x="4967110" y="733778"/>
            <a:ext cx="2404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r>
              <a:rPr lang="ru-RU" dirty="0"/>
              <a:t>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B50DCF-A273-4135-9BC4-409AEB28D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55" y="732422"/>
            <a:ext cx="3960000" cy="29718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F7E698-C93D-469C-B90A-26F6DB45B5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788" y="758141"/>
            <a:ext cx="3960000" cy="29718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973B81-20E8-47F3-9070-38AF282FB716}"/>
              </a:ext>
            </a:extLst>
          </p:cNvPr>
          <p:cNvSpPr txBox="1"/>
          <p:nvPr/>
        </p:nvSpPr>
        <p:spPr>
          <a:xfrm>
            <a:off x="1284790" y="4870082"/>
            <a:ext cx="98847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«Расскажи ‒ и я забуду, покажи – и я запомню, дай попробовать ‒ и я пойму».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Усваивается все крепко и надолго, когда ребенок слышит, видит и сделает сам.</a:t>
            </a:r>
          </a:p>
        </p:txBody>
      </p:sp>
    </p:spTree>
    <p:extLst>
      <p:ext uri="{BB962C8B-B14F-4D97-AF65-F5344CB8AC3E}">
        <p14:creationId xmlns:p14="http://schemas.microsoft.com/office/powerpoint/2010/main" val="1351005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7F2BF7-C7E6-45D7-BF84-7A41A04E3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CD86BC-631D-4C33-8194-FB52E5858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56" y="733854"/>
            <a:ext cx="3600000" cy="27016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DD7160-9038-4CFB-93BD-CE8B330B2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57" y="3657677"/>
            <a:ext cx="3636000" cy="27286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0191DC-066D-42E4-9D7A-49291FCE64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02" y="745143"/>
            <a:ext cx="3600000" cy="27016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AC0D042-13A4-48D5-93FC-B666DD2859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746" y="3601232"/>
            <a:ext cx="3600000" cy="270167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1DC861E-FC69-468D-831D-FF5E6377A6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669" y="609601"/>
            <a:ext cx="2350458" cy="3132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0A93E79-2415-440F-95F4-DCB6354F1B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501" y="3827010"/>
            <a:ext cx="3600000" cy="270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5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A794AE2-E62E-49C0-922C-28EAFEE80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29.08.2021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716BD3-3DDE-4A3A-8D07-44D2C5C62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36" y="620888"/>
            <a:ext cx="2350458" cy="3132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0CFBEEF-4130-4135-BCAB-05C8706A5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24" y="3928610"/>
            <a:ext cx="3600000" cy="270167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E525311-923D-48D3-9830-770C56F845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368" y="812877"/>
            <a:ext cx="3600000" cy="270167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0513636-1711-4A88-9740-BFBFE86589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316" y="598311"/>
            <a:ext cx="2349000" cy="3132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6FF771C-ADFE-4385-953B-AADEDBB056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11" y="3815645"/>
            <a:ext cx="3600000" cy="270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EA79EC0-9684-4A61-8D6E-FC8AAAE999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511" y="3894667"/>
            <a:ext cx="3600000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90343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8_TF33552983" id="{160FF37C-0DDC-4D2E-AEAD-253EF6364DF1}" vid="{EC99DBC3-C858-4F3A-82DD-48D686A36D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{55368BCD-BA2B-4614-BA02-29C7CCE16BB5}tf33552983_win32</Template>
  <TotalTime>0</TotalTime>
  <Words>479</Words>
  <Application>Microsoft Office PowerPoint</Application>
  <PresentationFormat>Широкоэкранный</PresentationFormat>
  <Paragraphs>87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Corbel</vt:lpstr>
      <vt:lpstr>Franklin Gothic Book</vt:lpstr>
      <vt:lpstr>Franklin Gothic Demi</vt:lpstr>
      <vt:lpstr>Times New Roman</vt:lpstr>
      <vt:lpstr>Wingdings 2</vt:lpstr>
      <vt:lpstr>ДивидендVTI</vt:lpstr>
      <vt:lpstr>Муниципальное бюджетное дошкольное образовательное учреждение центр развития ребенка детский сад № 82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центр развития ребенка детский сад № 82    </dc:title>
  <dc:creator>ASUS</dc:creator>
  <cp:lastModifiedBy>ASUS</cp:lastModifiedBy>
  <cp:revision>3</cp:revision>
  <dcterms:created xsi:type="dcterms:W3CDTF">2021-08-27T18:11:47Z</dcterms:created>
  <dcterms:modified xsi:type="dcterms:W3CDTF">2021-08-29T13:12:17Z</dcterms:modified>
</cp:coreProperties>
</file>