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layout with centered title and subtitle placeholders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  only" type="objOnly">
  <p:cSld name="OBJECT_ONL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5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ctrTitle"/>
          </p:nvPr>
        </p:nvSpPr>
        <p:spPr>
          <a:xfrm>
            <a:off x="3132137" y="1557337"/>
            <a:ext cx="360045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ПРАВОПИСАНИЕ  </a:t>
            </a:r>
            <a:b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СУФФИКСОВ  </a:t>
            </a:r>
            <a:b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ПРИЧАСТИЙ</a:t>
            </a:r>
            <a:endParaRPr/>
          </a:p>
        </p:txBody>
      </p:sp>
      <p:pic>
        <p:nvPicPr>
          <p:cNvPr id="32" name="Google Shape;32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55875" y="476250"/>
            <a:ext cx="4551362" cy="583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43212" y="2349500"/>
            <a:ext cx="3783012" cy="220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/>
        </p:nvSpPr>
        <p:spPr>
          <a:xfrm>
            <a:off x="1187450" y="620712"/>
            <a:ext cx="6335712" cy="4667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Образуйте действительные причастия по образцу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Писать – пишут ( I )– пишущий – писавший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Слышать – слышат ( II ) –  слышащий – слышавший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Ненавидеть –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Красить –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Сеять –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Тараторить –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/>
        </p:nvSpPr>
        <p:spPr>
          <a:xfrm>
            <a:off x="1979612" y="692150"/>
            <a:ext cx="5761037" cy="5122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Образуйте действительные причастия настоящего  и прошедшего времени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Слышать – слышат ( II ) – слышащий – слышавший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Веять –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Дышать –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Вертеться –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Стучать –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Грохотать –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Плакать –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/>
          <p:nvPr/>
        </p:nvSpPr>
        <p:spPr>
          <a:xfrm>
            <a:off x="1258887" y="692150"/>
            <a:ext cx="6913562" cy="42084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Образуйте страдательные причастия по образцу.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Отправлять – отправляемый           Отправить – отправленный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Гнать –                                               Прочитать –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Вести –                                               Решить –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Увлекать –                                         Собрать –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Склонять –                                         Колоть –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Слышать –                                         Обидеть –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/>
        </p:nvSpPr>
        <p:spPr>
          <a:xfrm>
            <a:off x="3995737" y="2205037"/>
            <a:ext cx="4660900" cy="2014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В каком причастии суффиксы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-ащ-, -ящ-?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1) пыла__щий костер;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2) уме__щий рисовать;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3) пен__щийся поток;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4) колебл__щийся силуэт.</a:t>
            </a:r>
            <a:endParaRPr/>
          </a:p>
        </p:txBody>
      </p:sp>
      <p:sp>
        <p:nvSpPr>
          <p:cNvPr id="53" name="Google Shape;53;p9"/>
          <p:cNvSpPr txBox="1"/>
          <p:nvPr/>
        </p:nvSpPr>
        <p:spPr>
          <a:xfrm>
            <a:off x="900112" y="404812"/>
            <a:ext cx="4572000" cy="2014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каком причастии суффиксы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-ущ-, -ющ-?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1) крас__щий крышу;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2) служ__щий чиновник;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3) любящ__ий родину;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4) колыш__щийся камыш.</a:t>
            </a:r>
            <a:endParaRPr/>
          </a:p>
        </p:txBody>
      </p:sp>
      <p:sp>
        <p:nvSpPr>
          <p:cNvPr id="54" name="Google Shape;54;p9"/>
          <p:cNvSpPr txBox="1"/>
          <p:nvPr/>
        </p:nvSpPr>
        <p:spPr>
          <a:xfrm>
            <a:off x="1116012" y="4508500"/>
            <a:ext cx="3816350" cy="173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В каком причастии суффикс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-ем-?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1) украша__мый;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2) гон__мый;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3) движ__мый.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/>
        </p:nvSpPr>
        <p:spPr>
          <a:xfrm>
            <a:off x="1835150" y="620712"/>
            <a:ext cx="5022850" cy="5491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Вставьте пропущенные буквы: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Стел__щийся туман;                     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шепч__щиеся камыши;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ве__щий ветерок;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та__щие облака;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колебл__щийся тростник;            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плещ__щие волны;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стро__щееся здание;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шепч__щиеся девочки;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вер__щий мне друг.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/>
          <p:nvPr/>
        </p:nvSpPr>
        <p:spPr>
          <a:xfrm>
            <a:off x="1835150" y="692150"/>
            <a:ext cx="5022850" cy="5491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Вставьте пропущенные буквы: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Слыш__мый  рокот;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ожида__мый поезд;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вид__мый в микроскоп;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освеща__мый светом;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высуш__нные грибы;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подстрел__нная утка;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потер__нное письмо;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рассе__нные тучи;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слом__нный велосипед.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16012" y="2565400"/>
            <a:ext cx="3267075" cy="287655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2"/>
          <p:cNvSpPr txBox="1"/>
          <p:nvPr/>
        </p:nvSpPr>
        <p:spPr>
          <a:xfrm>
            <a:off x="1116012" y="549275"/>
            <a:ext cx="7345362" cy="1463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Кроссворд «Спрятанные слова»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1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Впишите  в клетки причастия, образованные от следующих глаголов (форма причастия указана в скобках). Правильно вписав слова, вы прочтете в выделенном столбце название этих слов. </a:t>
            </a:r>
            <a:endParaRPr/>
          </a:p>
        </p:txBody>
      </p:sp>
      <p:sp>
        <p:nvSpPr>
          <p:cNvPr id="71" name="Google Shape;71;p12"/>
          <p:cNvSpPr txBox="1"/>
          <p:nvPr/>
        </p:nvSpPr>
        <p:spPr>
          <a:xfrm>
            <a:off x="4787900" y="2565400"/>
            <a:ext cx="3744912" cy="2838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Закопать (страд., прош.вр.)                                    2. Засорить (страд., прош.вр.)                                    3. Хранить (страд., наст.вр.)                                      4. Скакать (действ., наст.вр.)                                     5. Сделать (страд., прош.вр.)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6. Вынести (страд., прош.вр.)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7. Спрятать (страд., прош.вр.)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8. Множить (страд., наст.вр.)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9. Рассеять (страд., прош.вр.)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11187" y="298450"/>
            <a:ext cx="8208962" cy="6264275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3"/>
          <p:cNvSpPr txBox="1"/>
          <p:nvPr/>
        </p:nvSpPr>
        <p:spPr>
          <a:xfrm>
            <a:off x="3635375" y="2205037"/>
            <a:ext cx="3870325" cy="173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360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СПАСИБО  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360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ЗА  ВНИМАНИЕ!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Оформление по умолчанию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