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57" r:id="rId2"/>
    <p:sldId id="261" r:id="rId3"/>
    <p:sldId id="262" r:id="rId4"/>
    <p:sldId id="263" r:id="rId5"/>
    <p:sldId id="258" r:id="rId6"/>
    <p:sldId id="260" r:id="rId7"/>
    <p:sldId id="266" r:id="rId8"/>
    <p:sldId id="265" r:id="rId9"/>
    <p:sldId id="267" r:id="rId10"/>
    <p:sldId id="268" r:id="rId11"/>
    <p:sldId id="269" r:id="rId12"/>
    <p:sldId id="270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B86DDA-24F3-4EC6-B84C-6CFB22D3D1F5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E8A914-0FAE-4AEF-8422-272AB3AB7B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7084905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E8A914-0FAE-4AEF-8422-272AB3AB7B5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99831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2200" y="404664"/>
            <a:ext cx="3048000" cy="18288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7544" y="3501008"/>
            <a:ext cx="3810000" cy="29813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77106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84130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0331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1520" y="4653136"/>
            <a:ext cx="2466975" cy="184785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717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9512" y="4221088"/>
            <a:ext cx="2143125" cy="214312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3823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36858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83543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6849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707627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34919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7C0DDB-BB4F-4892-A2E0-D760CB244601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48D608-ECCD-4E22-B9F7-3C1C0F484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36930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 userDrawn="1"/>
        </p:nvSpPr>
        <p:spPr>
          <a:xfrm>
            <a:off x="8040732" y="6611779"/>
            <a:ext cx="1069524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Ekaterina050466</a:t>
            </a:r>
            <a:endParaRPr lang="ru-RU" sz="1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7C0DDB-BB4F-4892-A2E0-D760CB244601}" type="datetimeFigureOut">
              <a:rPr lang="ru-RU" smtClean="0"/>
              <a:t>31.10.2016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48D608-ECCD-4E22-B9F7-3C1C0F48413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4447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4" descr="http://parttv.ru/uploads/posts/2013-08/thumbs/1376198976_professor-pochemushk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</p:spPr>
        <p:txBody>
          <a:bodyPr>
            <a:normAutofit/>
          </a:bodyPr>
          <a:lstStyle/>
          <a:p>
            <a:r>
              <a:rPr lang="ru-RU" sz="4800" dirty="0" smtClean="0"/>
              <a:t>Думать – </a:t>
            </a:r>
            <a:r>
              <a:rPr lang="ru-RU" sz="4800" b="1" dirty="0" smtClean="0"/>
              <a:t>коллективно!</a:t>
            </a:r>
          </a:p>
          <a:p>
            <a:r>
              <a:rPr lang="ru-RU" sz="4800" dirty="0" smtClean="0"/>
              <a:t>Решать – </a:t>
            </a:r>
            <a:r>
              <a:rPr lang="ru-RU" sz="4800" b="1" dirty="0" smtClean="0"/>
              <a:t>оперативно!</a:t>
            </a:r>
          </a:p>
          <a:p>
            <a:r>
              <a:rPr lang="ru-RU" sz="4800" dirty="0" smtClean="0"/>
              <a:t>Отвечать – </a:t>
            </a:r>
            <a:r>
              <a:rPr lang="ru-RU" sz="4800" b="1" dirty="0" smtClean="0"/>
              <a:t>доказательно!</a:t>
            </a:r>
          </a:p>
          <a:p>
            <a:r>
              <a:rPr lang="ru-RU" sz="4800" dirty="0" smtClean="0"/>
              <a:t>И всё будет у нас – </a:t>
            </a:r>
            <a:r>
              <a:rPr lang="ru-RU" sz="4800" b="1" dirty="0" smtClean="0"/>
              <a:t>замечательно!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224420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по учебнику №1213 и №1214. </a:t>
            </a:r>
          </a:p>
        </p:txBody>
      </p:sp>
    </p:spTree>
    <p:extLst>
      <p:ext uri="{BB962C8B-B14F-4D97-AF65-F5344CB8AC3E}">
        <p14:creationId xmlns:p14="http://schemas.microsoft.com/office/powerpoint/2010/main" val="2948425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Самостоятельная работа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5,9+1,6</a:t>
            </a:r>
          </a:p>
          <a:p>
            <a:r>
              <a:rPr lang="ru-RU" dirty="0" smtClean="0"/>
              <a:t>8,3+0,8</a:t>
            </a:r>
          </a:p>
          <a:p>
            <a:r>
              <a:rPr lang="ru-RU" dirty="0" smtClean="0"/>
              <a:t>8,9+4</a:t>
            </a:r>
          </a:p>
          <a:p>
            <a:r>
              <a:rPr lang="ru-RU" dirty="0" smtClean="0"/>
              <a:t>5,7+3,28</a:t>
            </a:r>
          </a:p>
          <a:p>
            <a:r>
              <a:rPr lang="ru-RU" dirty="0" smtClean="0"/>
              <a:t>10,09+0,308</a:t>
            </a:r>
          </a:p>
          <a:p>
            <a:r>
              <a:rPr lang="ru-RU" dirty="0" smtClean="0"/>
              <a:t>4,7-2,8</a:t>
            </a:r>
          </a:p>
          <a:p>
            <a:r>
              <a:rPr lang="ru-RU" dirty="0" smtClean="0"/>
              <a:t>12,1-8,7</a:t>
            </a:r>
          </a:p>
          <a:p>
            <a:r>
              <a:rPr lang="ru-RU" dirty="0" smtClean="0"/>
              <a:t>3-2,4</a:t>
            </a:r>
          </a:p>
          <a:p>
            <a:r>
              <a:rPr lang="ru-RU" dirty="0" smtClean="0"/>
              <a:t>6,5-4,837</a:t>
            </a:r>
          </a:p>
          <a:p>
            <a:r>
              <a:rPr lang="ru-RU" dirty="0" smtClean="0"/>
              <a:t>45,6-13</a:t>
            </a:r>
            <a:endParaRPr lang="ru-RU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dirty="0" smtClean="0"/>
              <a:t>2,8+1,9</a:t>
            </a:r>
          </a:p>
          <a:p>
            <a:r>
              <a:rPr lang="ru-RU" dirty="0" smtClean="0"/>
              <a:t>4,6+0,5</a:t>
            </a:r>
          </a:p>
          <a:p>
            <a:r>
              <a:rPr lang="ru-RU" dirty="0" smtClean="0"/>
              <a:t>8+2,6</a:t>
            </a:r>
          </a:p>
          <a:p>
            <a:r>
              <a:rPr lang="ru-RU" dirty="0" smtClean="0"/>
              <a:t>2,58+1,4</a:t>
            </a:r>
          </a:p>
          <a:p>
            <a:r>
              <a:rPr lang="ru-RU" dirty="0" smtClean="0"/>
              <a:t>0,906+12,8</a:t>
            </a:r>
          </a:p>
          <a:p>
            <a:r>
              <a:rPr lang="ru-RU" dirty="0" smtClean="0"/>
              <a:t>6,5-2,7</a:t>
            </a:r>
          </a:p>
          <a:p>
            <a:r>
              <a:rPr lang="ru-RU" dirty="0" smtClean="0"/>
              <a:t>11,2-9,6</a:t>
            </a:r>
          </a:p>
          <a:p>
            <a:r>
              <a:rPr lang="ru-RU" dirty="0" smtClean="0"/>
              <a:t>21-3,59</a:t>
            </a:r>
          </a:p>
          <a:p>
            <a:r>
              <a:rPr lang="ru-RU" dirty="0" smtClean="0"/>
              <a:t>7,3-4,568</a:t>
            </a:r>
          </a:p>
          <a:p>
            <a:r>
              <a:rPr lang="ru-RU" dirty="0" smtClean="0"/>
              <a:t>33,7-4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13706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Домашнее задание</a:t>
            </a:r>
            <a:endParaRPr lang="ru-RU" dirty="0"/>
          </a:p>
        </p:txBody>
      </p:sp>
      <p:sp>
        <p:nvSpPr>
          <p:cNvPr id="6" name="Объект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u-RU" dirty="0" smtClean="0"/>
              <a:t>Вычислите </a:t>
            </a:r>
            <a:r>
              <a:rPr lang="ru-RU" dirty="0"/>
              <a:t>общий рост вашей семьи. </a:t>
            </a:r>
            <a:endParaRPr lang="ru-RU" dirty="0" smtClean="0"/>
          </a:p>
          <a:p>
            <a:r>
              <a:rPr lang="ru-RU" dirty="0"/>
              <a:t>.№1255 (1ст), №1256 (1ст).</a:t>
            </a:r>
          </a:p>
          <a:p>
            <a:endParaRPr lang="ru-RU" dirty="0"/>
          </a:p>
          <a:p>
            <a:endParaRPr lang="ru-RU" dirty="0"/>
          </a:p>
        </p:txBody>
      </p:sp>
      <p:sp>
        <p:nvSpPr>
          <p:cNvPr id="7" name="Объект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6174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:\Users\user\Pictures\Рисунок1111111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714380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8722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sz="half" idx="2"/>
          </p:nvPr>
        </p:nvSpPr>
        <p:spPr>
          <a:xfrm>
            <a:off x="457201" y="404664"/>
            <a:ext cx="2818656" cy="5721499"/>
          </a:xfrm>
        </p:spPr>
        <p:txBody>
          <a:bodyPr>
            <a:no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Голодный и оборванный человек подошел к рыбаку и попросил его накормить. Рыбак посмотрел на него и сказал: «Вот там лежит невод, возьми его и отнеси к морю». Человек оглянулся, вздохнул, нашел невод и, недоумевая, понес к морю. Рыбак пошел вслед за ним. Они сели в лодку и вышли в море. Человек греб сначала неумело, а затем лучше и лучше, и наконец, сам привел лодку к месту. Затем они забросили невод и поймали рыбу. На берегу рыбак попросил человека набрать сухих веток и они вместе разожгли костер. Когда рыба была готова, они наелись, отогрелись, отдохнули. И тогда человек спросил рыбака: «Почему ты не дал мне хлеба, который был у тебя в хижине, а заставил проделать все это?». Рыбак немного помолчал, а потом ответил: «В этом случае я бы утолил твой голод, но только один раз, а так я научил тебя быть сытым всю жизнь».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275856" y="548680"/>
            <a:ext cx="5410944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45598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329" y="273050"/>
            <a:ext cx="4263192" cy="5853113"/>
          </a:xfrm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ru-RU" sz="2800" dirty="0"/>
              <a:t>Ваша задача соединить точки непрерывными линиями, причем дроби которые подписаны над каждой точкой располагаем в порядке возрастания. </a:t>
            </a:r>
          </a:p>
        </p:txBody>
      </p:sp>
    </p:spTree>
    <p:extLst>
      <p:ext uri="{BB962C8B-B14F-4D97-AF65-F5344CB8AC3E}">
        <p14:creationId xmlns:p14="http://schemas.microsoft.com/office/powerpoint/2010/main" val="1180511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Профессор </a:t>
            </a:r>
            <a:r>
              <a:rPr lang="ru-RU" sz="4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Почемушкин</a:t>
            </a:r>
            <a:endParaRPr lang="ru-RU" sz="4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8" b="20238"/>
          <a:stretch>
            <a:fillRect/>
          </a:stretch>
        </p:blipFill>
        <p:spPr>
          <a:xfrm>
            <a:off x="1403648" y="331441"/>
            <a:ext cx="6019056" cy="4752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83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371600" y="4581525"/>
            <a:ext cx="7772400" cy="1362075"/>
          </a:xfrm>
        </p:spPr>
        <p:txBody>
          <a:bodyPr>
            <a:noAutofit/>
          </a:bodyPr>
          <a:lstStyle/>
          <a:p>
            <a:r>
              <a:rPr lang="ru-RU" sz="1400" dirty="0"/>
              <a:t>Ребята вы знаете зачем слону хобот? Хобот служит не только носом и губой, но и рукой. С помощью хобота слон кладет пищу в рот, пьет. Также, с помощью хобота слон может освежиться в жару, набрав им воду и выпустив ее на спину, как из душа. Хобот очень силен и гибок, так как в нем более 40000 мышц. Хобот способен поднять мелкую монету, сорвать пучок травы, вырвать дерево с корнем. Длина Хобота у взрослого слона 3,31 м, а длина хобота у маленького слоненка – 1,2 м. Ребята давайте поможем профессору </a:t>
            </a:r>
            <a:r>
              <a:rPr lang="ru-RU" sz="1400" dirty="0" err="1"/>
              <a:t>Почемушкину</a:t>
            </a:r>
            <a:r>
              <a:rPr lang="ru-RU" sz="1400" dirty="0"/>
              <a:t> узнать, на сколько хобот большого слона длиннее, чем хобот маленького слоненка? Что нам для этого надо сделать? </a:t>
            </a:r>
          </a:p>
        </p:txBody>
      </p:sp>
      <p:sp>
        <p:nvSpPr>
          <p:cNvPr id="4" name="AutoShape 2" descr="http://parttv.ru/uploads/posts/2013-08/thumbs/1376198976_professor-pochemushkin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891" y="476672"/>
            <a:ext cx="4032447" cy="399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006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916832"/>
            <a:ext cx="7772400" cy="1470025"/>
          </a:xfrm>
        </p:spPr>
        <p:txBody>
          <a:bodyPr/>
          <a:lstStyle/>
          <a:p>
            <a:r>
              <a:rPr lang="ru-RU" b="1" dirty="0" smtClean="0">
                <a:solidFill>
                  <a:srgbClr val="C00000"/>
                </a:solidFill>
                <a:latin typeface="Batang" pitchFamily="18" charset="-127"/>
                <a:ea typeface="Batang" pitchFamily="18" charset="-127"/>
              </a:rPr>
              <a:t>Сложение и вычитание десятичных дробей</a:t>
            </a:r>
            <a:endParaRPr lang="ru-RU" b="1" dirty="0">
              <a:solidFill>
                <a:srgbClr val="C00000"/>
              </a:solidFill>
              <a:latin typeface="Batang" pitchFamily="18" charset="-127"/>
              <a:ea typeface="Batang" pitchFamily="18" charset="-127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5157192"/>
            <a:ext cx="385192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 err="1" smtClean="0">
                <a:latin typeface="Batang" pitchFamily="18" charset="-127"/>
                <a:ea typeface="Batang" pitchFamily="18" charset="-127"/>
                <a:cs typeface="Arial" pitchFamily="34" charset="0"/>
              </a:rPr>
              <a:t>Колмогорцева</a:t>
            </a:r>
            <a:r>
              <a:rPr lang="ru-RU" sz="1400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 Ирина Владимировна</a:t>
            </a:r>
          </a:p>
          <a:p>
            <a:pPr algn="ctr"/>
            <a:r>
              <a:rPr lang="ru-RU" sz="1400" b="1" dirty="0">
                <a:latin typeface="Batang" pitchFamily="18" charset="-127"/>
                <a:ea typeface="Batang" pitchFamily="18" charset="-127"/>
                <a:cs typeface="Arial" pitchFamily="34" charset="0"/>
              </a:rPr>
              <a:t>у</a:t>
            </a:r>
            <a:r>
              <a:rPr lang="ru-RU" sz="1400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читель математики</a:t>
            </a:r>
          </a:p>
          <a:p>
            <a:pPr algn="ctr"/>
            <a:r>
              <a:rPr lang="ru-RU" sz="1400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МБОУ «Лицей «</a:t>
            </a:r>
            <a:r>
              <a:rPr lang="ru-RU" sz="1400" b="1" dirty="0" err="1" smtClean="0">
                <a:latin typeface="Batang" pitchFamily="18" charset="-127"/>
                <a:ea typeface="Batang" pitchFamily="18" charset="-127"/>
                <a:cs typeface="Arial" pitchFamily="34" charset="0"/>
              </a:rPr>
              <a:t>Политэк</a:t>
            </a:r>
            <a:r>
              <a:rPr lang="ru-RU" sz="1400" b="1" dirty="0" smtClean="0">
                <a:latin typeface="Batang" pitchFamily="18" charset="-127"/>
                <a:ea typeface="Batang" pitchFamily="18" charset="-127"/>
                <a:cs typeface="Arial" pitchFamily="34" charset="0"/>
              </a:rPr>
              <a:t>» </a:t>
            </a:r>
            <a:r>
              <a:rPr lang="ru-RU" sz="1400" b="1" dirty="0" err="1" smtClean="0">
                <a:latin typeface="Batang" pitchFamily="18" charset="-127"/>
                <a:ea typeface="Batang" pitchFamily="18" charset="-127"/>
                <a:cs typeface="Arial" pitchFamily="34" charset="0"/>
              </a:rPr>
              <a:t>г.Волгодонска</a:t>
            </a:r>
            <a:endParaRPr lang="ru-RU" sz="1400" b="1" dirty="0">
              <a:latin typeface="Batang" pitchFamily="18" charset="-127"/>
              <a:ea typeface="Batang" pitchFamily="18" charset="-127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Rectangle 2"/>
          <p:cNvSpPr>
            <a:spLocks noGrp="1" noChangeArrowheads="1"/>
          </p:cNvSpPr>
          <p:nvPr>
            <p:ph type="title"/>
          </p:nvPr>
        </p:nvSpPr>
        <p:spPr>
          <a:xfrm>
            <a:off x="428625" y="357188"/>
            <a:ext cx="885825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ru-RU" sz="3600" i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Алгоритм сложения (вычитания) десятичных дробей</a:t>
            </a: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428625" y="1500188"/>
          <a:ext cx="8429625" cy="5072062"/>
        </p:xfrm>
        <a:graphic>
          <a:graphicData uri="http://schemas.openxmlformats.org/drawingml/2006/table">
            <a:tbl>
              <a:tblPr firstRow="1" bandRow="1">
                <a:tableStyleId>{8A107856-5554-42FB-B03E-39F5DBC370BA}</a:tableStyleId>
              </a:tblPr>
              <a:tblGrid>
                <a:gridCol w="558367"/>
                <a:gridCol w="4513695"/>
                <a:gridCol w="1643063"/>
                <a:gridCol w="1714500"/>
              </a:tblGrid>
              <a:tr h="795168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№</a:t>
                      </a:r>
                      <a:endParaRPr lang="ru-RU" sz="2000" b="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Алгоритм</a:t>
                      </a:r>
                      <a:endParaRPr lang="ru-RU" sz="2000" b="0" dirty="0">
                        <a:solidFill>
                          <a:schemeClr val="tx1"/>
                        </a:solidFill>
                      </a:endParaRP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4,52+2,3</a:t>
                      </a:r>
                      <a:endParaRPr lang="ru-RU" sz="2000" b="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0" dirty="0" smtClean="0"/>
                        <a:t>4,52-2,3</a:t>
                      </a:r>
                      <a:endParaRPr lang="ru-RU" sz="2000" b="0" dirty="0"/>
                    </a:p>
                  </a:txBody>
                  <a:tcPr marL="91439" marR="91439"/>
                </a:tc>
              </a:tr>
              <a:tr h="795168">
                <a:tc>
                  <a:txBody>
                    <a:bodyPr/>
                    <a:lstStyle/>
                    <a:p>
                      <a:r>
                        <a:rPr lang="ru-RU" sz="2000" b="0" dirty="0" smtClean="0"/>
                        <a:t>1</a:t>
                      </a:r>
                      <a:endParaRPr lang="ru-RU" sz="2000" b="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/>
                        <a:t>Уравнять в дробях количество знаков после запятой</a:t>
                      </a:r>
                      <a:endParaRPr lang="ru-RU" sz="2000" b="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/>
                        <a:t>4,52 и 2,30</a:t>
                      </a:r>
                      <a:endParaRPr lang="ru-RU" sz="3200" b="0" dirty="0" smtClean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dirty="0" smtClean="0"/>
                        <a:t>4,52 и 2,30</a:t>
                      </a:r>
                      <a:endParaRPr lang="ru-RU" sz="3200" b="0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2000" b="0" dirty="0" smtClean="0"/>
                    </a:p>
                  </a:txBody>
                  <a:tcPr marL="91439" marR="91439"/>
                </a:tc>
              </a:tr>
              <a:tr h="114089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2</a:t>
                      </a:r>
                      <a:endParaRPr lang="ru-RU" sz="20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2000" dirty="0" smtClean="0"/>
                        <a:t>Записать дроби друг под другом так, чтобы запятая была записана под запятой</a:t>
                      </a:r>
                      <a:endParaRPr lang="ru-RU" sz="20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4,52 </a:t>
                      </a:r>
                    </a:p>
                    <a:p>
                      <a:pPr algn="ctr"/>
                      <a:r>
                        <a:rPr lang="ru-RU" sz="2000" u="sng" dirty="0" smtClean="0"/>
                        <a:t>2,30</a:t>
                      </a:r>
                      <a:endParaRPr lang="ru-RU" sz="2000" u="sng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4,52 </a:t>
                      </a:r>
                    </a:p>
                    <a:p>
                      <a:pPr algn="ctr"/>
                      <a:r>
                        <a:rPr lang="ru-RU" sz="2000" u="sng" dirty="0" smtClean="0"/>
                        <a:t> 2,30</a:t>
                      </a:r>
                    </a:p>
                    <a:p>
                      <a:pPr algn="ctr"/>
                      <a:endParaRPr lang="ru-RU" sz="2000" dirty="0"/>
                    </a:p>
                  </a:txBody>
                  <a:tcPr marL="91439" marR="91439"/>
                </a:tc>
              </a:tr>
              <a:tr h="1140893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3</a:t>
                      </a:r>
                      <a:endParaRPr lang="ru-RU" sz="20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514350" indent="-514350" algn="l" eaLnBrk="1" hangingPunct="1">
                        <a:buFontTx/>
                        <a:buNone/>
                      </a:pPr>
                      <a:r>
                        <a:rPr lang="ru-RU" sz="2000" dirty="0" smtClean="0"/>
                        <a:t>Выполнить сложение (вычитание),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b="0" dirty="0" smtClean="0"/>
                        <a:t>не </a:t>
                      </a:r>
                      <a:r>
                        <a:rPr lang="ru-RU" sz="2000" b="1" baseline="0" dirty="0" smtClean="0"/>
                        <a:t> </a:t>
                      </a:r>
                      <a:r>
                        <a:rPr lang="ru-RU" sz="2000" dirty="0" smtClean="0"/>
                        <a:t>обращая внимание на запятую</a:t>
                      </a:r>
                      <a:endParaRPr lang="ru-RU" sz="20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+  4,52 </a:t>
                      </a:r>
                    </a:p>
                    <a:p>
                      <a:pPr algn="ctr"/>
                      <a:r>
                        <a:rPr lang="ru-RU" sz="2000" u="sng" dirty="0" smtClean="0"/>
                        <a:t>    2,30</a:t>
                      </a:r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    6</a:t>
                      </a:r>
                      <a:r>
                        <a:rPr lang="ru-RU" sz="2000" baseline="0" dirty="0" smtClean="0"/>
                        <a:t> </a:t>
                      </a:r>
                      <a:r>
                        <a:rPr lang="ru-RU" sz="2000" dirty="0" smtClean="0"/>
                        <a:t>82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  4,52 </a:t>
                      </a:r>
                    </a:p>
                    <a:p>
                      <a:pPr algn="ctr"/>
                      <a:r>
                        <a:rPr lang="ru-RU" sz="2000" u="sng" dirty="0" smtClean="0"/>
                        <a:t>   2,30</a:t>
                      </a:r>
                    </a:p>
                    <a:p>
                      <a:pPr algn="ctr"/>
                      <a:r>
                        <a:rPr lang="ru-RU" sz="2000" dirty="0" smtClean="0"/>
                        <a:t>   2 22</a:t>
                      </a:r>
                    </a:p>
                  </a:txBody>
                  <a:tcPr marL="91439" marR="91439"/>
                </a:tc>
              </a:tr>
              <a:tr h="1199940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4</a:t>
                      </a:r>
                      <a:endParaRPr lang="ru-RU" sz="2000" dirty="0"/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marL="514350" indent="-514350" algn="l" eaLnBrk="1" hangingPunct="1">
                        <a:buFontTx/>
                        <a:buNone/>
                      </a:pPr>
                      <a:r>
                        <a:rPr lang="ru-RU" sz="2000" dirty="0" smtClean="0"/>
                        <a:t>Поставить в ответе запятую под </a:t>
                      </a:r>
                    </a:p>
                    <a:p>
                      <a:pPr marL="514350" indent="-514350" algn="l" eaLnBrk="1" hangingPunct="1">
                        <a:buFontTx/>
                        <a:buNone/>
                      </a:pPr>
                      <a:r>
                        <a:rPr lang="ru-RU" sz="2000" dirty="0" smtClean="0"/>
                        <a:t>запятой в данных дробях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+  4,52 </a:t>
                      </a:r>
                    </a:p>
                    <a:p>
                      <a:pPr algn="ctr"/>
                      <a:r>
                        <a:rPr lang="ru-RU" sz="2000" u="sng" dirty="0" smtClean="0"/>
                        <a:t>    2,30</a:t>
                      </a:r>
                      <a:endParaRPr lang="ru-RU" sz="2000" dirty="0" smtClean="0"/>
                    </a:p>
                    <a:p>
                      <a:pPr algn="ctr"/>
                      <a:r>
                        <a:rPr lang="ru-RU" sz="2000" dirty="0" smtClean="0"/>
                        <a:t>    6,82</a:t>
                      </a:r>
                    </a:p>
                  </a:txBody>
                  <a:tcPr marL="91439" marR="91439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dirty="0" smtClean="0"/>
                        <a:t>-  4,52 </a:t>
                      </a:r>
                    </a:p>
                    <a:p>
                      <a:pPr algn="ctr"/>
                      <a:r>
                        <a:rPr lang="ru-RU" sz="2000" u="sng" dirty="0" smtClean="0"/>
                        <a:t>   2,30</a:t>
                      </a:r>
                    </a:p>
                    <a:p>
                      <a:pPr algn="ctr"/>
                      <a:r>
                        <a:rPr lang="ru-RU" sz="2000" dirty="0" smtClean="0"/>
                        <a:t>   2,22</a:t>
                      </a:r>
                    </a:p>
                  </a:txBody>
                  <a:tcPr marL="91439" marR="91439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3956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idx="4294967295"/>
          </p:nvPr>
        </p:nvSpPr>
        <p:spPr>
          <a:xfrm>
            <a:off x="1371600" y="765175"/>
            <a:ext cx="7772400" cy="3641725"/>
          </a:xfrm>
        </p:spPr>
        <p:txBody>
          <a:bodyPr>
            <a:normAutofit/>
          </a:bodyPr>
          <a:lstStyle/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8,9021+0,68</a:t>
            </a:r>
          </a:p>
          <a:p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13,75+0,116</a:t>
            </a:r>
            <a:endParaRPr lang="ru-RU" sz="8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91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0" y="548681"/>
            <a:ext cx="8820472" cy="1440159"/>
          </a:xfrm>
        </p:spPr>
        <p:txBody>
          <a:bodyPr>
            <a:normAutofit/>
          </a:bodyPr>
          <a:lstStyle/>
          <a:p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Физкультминутка </a:t>
            </a:r>
            <a:endParaRPr lang="ru-RU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subTitle" idx="4294967295"/>
          </p:nvPr>
        </p:nvSpPr>
        <p:spPr>
          <a:xfrm>
            <a:off x="0" y="2276872"/>
            <a:ext cx="8676456" cy="3361928"/>
          </a:xfrm>
        </p:spPr>
        <p:txBody>
          <a:bodyPr>
            <a:norm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Мы сегодня повторяем, изучаем и считаем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Ох, устали мы немножко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Захотели пошалить.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Встали – сели, посидели.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Покрутили головой.</a:t>
            </a: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Нет нам времени играть – надо дальше изучать!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31624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3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539</Words>
  <Application>Microsoft Office PowerPoint</Application>
  <PresentationFormat>Экран (4:3)</PresentationFormat>
  <Paragraphs>79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8" baseType="lpstr">
      <vt:lpstr>Batang</vt:lpstr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Ребята вы знаете зачем слону хобот? Хобот служит не только носом и губой, но и рукой. С помощью хобота слон кладет пищу в рот, пьет. Также, с помощью хобота слон может освежиться в жару, набрав им воду и выпустив ее на спину, как из душа. Хобот очень силен и гибок, так как в нем более 40000 мышц. Хобот способен поднять мелкую монету, сорвать пучок травы, вырвать дерево с корнем. Длина Хобота у взрослого слона 3,31 м, а длина хобота у маленького слоненка – 1,2 м. Ребята давайте поможем профессору Почемушкину узнать, на сколько хобот большого слона длиннее, чем хобот маленького слоненка? Что нам для этого надо сделать? </vt:lpstr>
      <vt:lpstr>Сложение и вычитание десятичных дробей</vt:lpstr>
      <vt:lpstr>Алгоритм сложения (вычитания) десятичных дробей</vt:lpstr>
      <vt:lpstr>Презентация PowerPoint</vt:lpstr>
      <vt:lpstr>Физкультминутка </vt:lpstr>
      <vt:lpstr>Презентация PowerPoint</vt:lpstr>
      <vt:lpstr>Самостоятельная работа</vt:lpstr>
      <vt:lpstr>Домашнее задание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User</cp:lastModifiedBy>
  <cp:revision>15</cp:revision>
  <dcterms:created xsi:type="dcterms:W3CDTF">2015-08-19T01:25:17Z</dcterms:created>
  <dcterms:modified xsi:type="dcterms:W3CDTF">2016-10-31T19:06:31Z</dcterms:modified>
</cp:coreProperties>
</file>