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1D6A8-72B2-4D8D-9BB3-626ACF1503C8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3244E-ECEF-447F-ABD4-FE9864792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244E-ECEF-447F-ABD4-FE9864792E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50E6-7CFB-4AA9-B1A5-CE961F6CAD6A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A26F-2DE1-45FE-8EFE-10EACDC4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oopt.aari.ru/oopt/&#1056;&#1072;&#1084;&#1072;&#1089;&#1091;&#1093;&#1089;&#1082;&#1080;&#1081;" TargetMode="External"/><Relationship Id="rId13" Type="http://schemas.openxmlformats.org/officeDocument/2006/relationships/hyperlink" Target="http://oopt.aari.ru/oopt/&#1053;&#1077;&#1088;&#1091;&#1089;&#1089;&#1086;-&#1057;&#1077;&#1074;&#1085;&#1099;&#1081;" TargetMode="External"/><Relationship Id="rId3" Type="http://schemas.openxmlformats.org/officeDocument/2006/relationships/hyperlink" Target="http://oopt.aari.ru/oopt/&#1050;&#1083;&#1077;&#1090;&#1085;&#1103;&#1085;&#1089;&#1082;&#1080;&#1081;" TargetMode="External"/><Relationship Id="rId7" Type="http://schemas.openxmlformats.org/officeDocument/2006/relationships/hyperlink" Target="http://oopt.aari.ru/oopt/&#1047;&#1083;&#1099;&#1085;&#1082;&#1086;&#1074;&#1089;&#1082;&#1080;&#1081;" TargetMode="External"/><Relationship Id="rId12" Type="http://schemas.openxmlformats.org/officeDocument/2006/relationships/hyperlink" Target="http://oopt.aari.ru/oopt/&#1050;&#1086;&#1083;&#1086;&#1076;&#1077;&#1079;&#1100;" TargetMode="External"/><Relationship Id="rId2" Type="http://schemas.openxmlformats.org/officeDocument/2006/relationships/hyperlink" Target="http://oopt.aari.ru/oopt/&#1041;&#1088;&#1103;&#1085;&#1089;&#1082;&#1080;&#1081;-&#1083;&#1077;&#1089;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opt.aari.ru/oopt/&#1058;&#1088;&#1091;&#1073;&#1095;&#1077;&#1074;&#1089;&#1082;&#1080;&#1081;-&#1087;&#1072;&#1088;&#1090;&#1080;&#1079;&#1072;&#1085;&#1089;&#1082;&#1080;&#1081;-&#1083;&#1077;&#1089;" TargetMode="External"/><Relationship Id="rId11" Type="http://schemas.openxmlformats.org/officeDocument/2006/relationships/hyperlink" Target="http://oopt.aari.ru/oopt/&#1058;&#1077;&#1088;&#1077;&#1073;&#1091;&#1096;&#1082;&#1072;" TargetMode="External"/><Relationship Id="rId5" Type="http://schemas.openxmlformats.org/officeDocument/2006/relationships/hyperlink" Target="http://oopt.aari.ru/oopt/&#1044;&#1077;&#1089;&#1085;&#1103;&#1085;&#1089;&#1082;&#1086;-&#1046;&#1077;&#1088;&#1080;&#1085;&#1089;&#1082;&#1080;&#1081;-&#1044;&#1077;&#1089;&#1085;&#1103;&#1085;&#1089;&#1082;&#1086;-&#1046;&#1077;&#1088;&#1077;&#1085;&#1089;&#1082;&#1080;&#1081;" TargetMode="External"/><Relationship Id="rId10" Type="http://schemas.openxmlformats.org/officeDocument/2006/relationships/hyperlink" Target="http://oopt.aari.ru/oopt/&#1041;&#1086;&#1083;&#1086;&#1090;&#1086;-&#1056;&#1099;&#1078;&#1091;&#1093;&#1072;" TargetMode="External"/><Relationship Id="rId4" Type="http://schemas.openxmlformats.org/officeDocument/2006/relationships/hyperlink" Target="http://oopt.aari.ru/oopt/&#1050;&#1072;&#1088;&#1072;&#1095;&#1077;&#1074;&#1089;&#1082;&#1080;&#1081;" TargetMode="External"/><Relationship Id="rId9" Type="http://schemas.openxmlformats.org/officeDocument/2006/relationships/hyperlink" Target="http://oopt.aari.ru/oopt/&#1054;&#1079;&#1077;&#1088;&#1086;-&#1057;&#1086;&#1083;&#1100;&#1082;&#1072;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Особо охраняемые природные территории Брянской области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3776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Брянск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47484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Памятник природы болото Рыжуха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в 1995 году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Навлинском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2922 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Охраняются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гипновые болота, дубовые леса, 29 видов растений, 11 видов животных, занесенных в Красную книгу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Памятник природы озеро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Солька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в 1972 году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в Трубчевском районе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467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Охраняются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проточное пойменное озеро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 редких вида животных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\Desktop\objective-su-putivn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3683000" cy="1979613"/>
          </a:xfrm>
          <a:prstGeom prst="rect">
            <a:avLst/>
          </a:prstGeom>
          <a:noFill/>
        </p:spPr>
      </p:pic>
      <p:pic>
        <p:nvPicPr>
          <p:cNvPr id="2051" name="Picture 3" descr="C:\Users\а\Desktop\17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67240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47484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Памятник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природыТеребушка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в 1997 году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Суземском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207 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Охраняются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дубравы в пойме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Теребушка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10 видов растений и 15 видов животных, занесенных в Красную книгу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\Desktop\Заповедник__Брянский_Лес_._Река_Теребушка_на_территории_Центральной_усадьб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3609975" cy="2030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Процесс создания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карты со ссылками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условных обозначений для объектов, наносимых на карту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	Нанесение объектов на карту Брянской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3600400" cy="156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\Desktop\Кар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3898442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	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Создание гиперссылок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3884240" cy="568863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Заповедник   "Брянский лес"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Клетнянский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заказник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Карачевский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закакзник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Деснянско-Жеренский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 заказник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Заказник "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Трубчевский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 партизанский лес«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Злынковский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 заказник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Рамасухский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 заказник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Памятник природы озеро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Солька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Памятник природы болото Рыжуха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Памятник природы "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Теребушка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Памятник природы "Колодезь"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Памятник природы "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Неруссо-Севный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Изучена литература по теме проекта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Изучена классификация особоохраняемых природных территорий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Создана карта и гиперссылками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ходе работы над проектом я получил новые знания об особо охраняемых природных территориях Брянской области. Выбранная тема позволила мне углубить свои знания в области географии и приобрести навыки в создании гиперссылок</a:t>
            </a:r>
          </a:p>
          <a:p>
            <a:pPr marL="457200" indent="-4572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Экологические проблемы, возникшие из-за технологического прогресса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4041648" cy="4937760"/>
          </a:xfrm>
          <a:ln>
            <a:noFill/>
          </a:ln>
        </p:spPr>
        <p:txBody>
          <a:bodyPr/>
          <a:lstStyle/>
          <a:p>
            <a:pPr marL="788670" lvl="1" indent="-5143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Вырубка лесов</a:t>
            </a:r>
          </a:p>
          <a:p>
            <a:pPr marL="788670" lvl="1" indent="-51435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88670" lvl="1" indent="-51435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88670" lvl="1" indent="-51435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88670" lvl="1" indent="-51435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88670" lvl="1" indent="-5143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Загрязнение воды</a:t>
            </a:r>
          </a:p>
          <a:p>
            <a:pPr marL="788670" lvl="1" indent="-514350"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  <a:noFill/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Выбросы в атмосферу</a:t>
            </a:r>
          </a:p>
          <a:p>
            <a:pPr lvl="1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Загрязнение почвы</a:t>
            </a:r>
          </a:p>
          <a:p>
            <a:pPr lvl="1"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\Desktop\806fc923-64c2-40c0-8dd1-bea09a7ea7a5__img_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2736304" cy="1656184"/>
          </a:xfrm>
          <a:prstGeom prst="rect">
            <a:avLst/>
          </a:prstGeom>
          <a:noFill/>
        </p:spPr>
      </p:pic>
      <p:pic>
        <p:nvPicPr>
          <p:cNvPr id="1028" name="Picture 4" descr="C:\Users\а\Desktop\water-pollution-in-river-picture-id876880612_d_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2736304" cy="1656184"/>
          </a:xfrm>
          <a:prstGeom prst="rect">
            <a:avLst/>
          </a:prstGeom>
          <a:noFill/>
        </p:spPr>
      </p:pic>
      <p:pic>
        <p:nvPicPr>
          <p:cNvPr id="1029" name="Picture 5" descr="C:\Users\а\Desktop\v_statyu_sval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17032"/>
            <a:ext cx="2736304" cy="1656184"/>
          </a:xfrm>
          <a:prstGeom prst="rect">
            <a:avLst/>
          </a:prstGeom>
          <a:noFill/>
        </p:spPr>
      </p:pic>
      <p:pic>
        <p:nvPicPr>
          <p:cNvPr id="1032" name="Picture 8" descr="C:\Users\а\Desktop\1520312929_1-6-sca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628800"/>
            <a:ext cx="2736304" cy="166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Особо охраняемые природные территории Брянской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сложившейся экологической ситуации власти, чтобы сохранить природу нетронутой, активно создают и охраняют заповедники, заказники и памятники природы.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Брянской области так же есть ООПТ. Для ознакомления учеников с ними, мне захотелось создать карту особо охраняемых природных территорий Брянской области.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\Desktop\ae3ead977aaa4c8340a1f78fa5a608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3734473" cy="21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Виды особо охраняемых природных территорий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Заповедник – природная территория, полностью исключенная из хозяйственного пользования для охраны и изучения природного комплекса в целом.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Заказник – участок территории или акватории, где постоянно или временно запрещены отдельные виды и формы хозяйственной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природы – единственный в своем роде, невосполнимый, ценный в экологическом, научном, эстетическом или культурном плане природный комплекс.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Объекты, выбранные для нанесения на карту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Заповедник «Брянский лес»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в 1987 году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Суземском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Трубчевском районах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12186 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Охраняется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1310 видов растений и 878 видов животных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\Desktop\306618_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3033663" cy="1872208"/>
          </a:xfrm>
          <a:prstGeom prst="rect">
            <a:avLst/>
          </a:prstGeom>
          <a:noFill/>
        </p:spPr>
      </p:pic>
      <p:pic>
        <p:nvPicPr>
          <p:cNvPr id="1026" name="Picture 2" descr="C:\Users\а\Desktop\97953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3050516" cy="1872208"/>
          </a:xfrm>
          <a:prstGeom prst="rect">
            <a:avLst/>
          </a:prstGeom>
          <a:noFill/>
        </p:spPr>
      </p:pic>
      <p:pic>
        <p:nvPicPr>
          <p:cNvPr id="1028" name="Picture 4" descr="C:\Users\а\Desktop\746201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861048"/>
            <a:ext cx="302433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Заказники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692696"/>
            <a:ext cx="4896544" cy="5688632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</a:rPr>
              <a:t>Заказник «</a:t>
            </a:r>
            <a:r>
              <a:rPr lang="ru-RU" sz="2000" dirty="0" err="1" smtClean="0">
                <a:latin typeface="Times New Roman" pitchFamily="18" charset="0"/>
              </a:rPr>
              <a:t>Трубчевский</a:t>
            </a:r>
            <a:r>
              <a:rPr lang="ru-RU" sz="2000" dirty="0" smtClean="0">
                <a:latin typeface="Times New Roman" pitchFamily="18" charset="0"/>
              </a:rPr>
              <a:t> партизанский лес»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Создан в 1953 году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</a:rPr>
              <a:t> 1293 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Охраняются</a:t>
            </a:r>
            <a:r>
              <a:rPr lang="en-US" sz="2000" dirty="0" smtClean="0">
                <a:latin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</a:rPr>
              <a:t>высоковозрастные</a:t>
            </a:r>
            <a:r>
              <a:rPr lang="ru-RU" sz="2000" dirty="0" smtClean="0">
                <a:latin typeface="Times New Roman" pitchFamily="18" charset="0"/>
              </a:rPr>
              <a:t> сосновые леса, более 20 видов растений, занесенных в Красную книгу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</a:rPr>
              <a:t>Заказник «</a:t>
            </a:r>
            <a:r>
              <a:rPr lang="ru-RU" sz="2000" dirty="0" err="1" smtClean="0">
                <a:latin typeface="Times New Roman" pitchFamily="18" charset="0"/>
              </a:rPr>
              <a:t>Деснянско-Жеренский</a:t>
            </a:r>
            <a:r>
              <a:rPr lang="ru-RU" sz="2000" dirty="0" smtClean="0">
                <a:latin typeface="Times New Roman" pitchFamily="18" charset="0"/>
              </a:rPr>
              <a:t>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Создан в 1990 году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Расположен в Трубчевском районе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19000 га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Охраняются</a:t>
            </a:r>
            <a:r>
              <a:rPr lang="en-US" sz="2000" dirty="0" smtClean="0">
                <a:latin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</a:rPr>
              <a:t> озера карстового происхождения, более 20 видов растений, 2 вида грибов, 20 видов животных, занесенных в Красную книгу</a:t>
            </a:r>
          </a:p>
          <a:p>
            <a:pPr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3075" name="Picture 3" descr="C:\Users\а\Desktop\0014-013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08720"/>
            <a:ext cx="2520279" cy="2232248"/>
          </a:xfrm>
          <a:prstGeom prst="rect">
            <a:avLst/>
          </a:prstGeom>
          <a:noFill/>
        </p:spPr>
      </p:pic>
      <p:pic>
        <p:nvPicPr>
          <p:cNvPr id="3076" name="Picture 4" descr="C:\Users\а\Desktop\74689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61048"/>
            <a:ext cx="3410800" cy="2115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976664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Клетнянский</a:t>
            </a: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заказник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в 1983 году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Клетнянском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глинском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районах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39000 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Охраняются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136 редких видов животных, 22 вида сосудистых растений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Злынковский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заказник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в 1975 году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27600 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Охраняются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 видов растений и 8 видов животных, занесенных в Красную книгу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а\Desktop\img-prirodnye-uslovi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3246512" cy="2166694"/>
          </a:xfrm>
          <a:prstGeom prst="rect">
            <a:avLst/>
          </a:prstGeom>
          <a:noFill/>
        </p:spPr>
      </p:pic>
      <p:pic>
        <p:nvPicPr>
          <p:cNvPr id="4100" name="Picture 4" descr="C:\Users\а\Desktop\16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330824" cy="5721499"/>
          </a:xfrm>
        </p:spPr>
        <p:txBody>
          <a:bodyPr/>
          <a:lstStyle/>
          <a:p>
            <a:pPr>
              <a:buNone/>
            </a:pPr>
            <a:r>
              <a:rPr lang="ru-RU" dirty="0"/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Карачевский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заказник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в 2005 году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27600 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Охраняются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видов растений и 11 видов животных, занесенных в Красную книгу</a:t>
            </a:r>
          </a:p>
          <a:p>
            <a:pPr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Рамасухский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заказник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в 1971 году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Почепском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11640 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Охраняются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11 видов растений и 10 видов животных, занесенных в Красную книгу, восходящие ключи в пойме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Рамасуха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\Desktop\167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240360" cy="2161320"/>
          </a:xfrm>
          <a:prstGeom prst="rect">
            <a:avLst/>
          </a:prstGeom>
          <a:noFill/>
        </p:spPr>
      </p:pic>
      <p:pic>
        <p:nvPicPr>
          <p:cNvPr id="5123" name="Picture 3" descr="C:\Users\а\Desktop\17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40967"/>
            <a:ext cx="2016224" cy="268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47484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Памятник природы «Колодезь»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в 1990 году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Суземском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2212 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Охраняются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 видов растений и 17 видов животных, занесенных в Красную книгу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Неруссо-Севный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памятник природы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в 1990 году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Суземском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1035 га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Охраняются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природный пойменный комплекс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Нерусса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растений, 15 видов животных, занесенных в Красную книгу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\Desktop\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20688"/>
            <a:ext cx="3580961" cy="1978124"/>
          </a:xfrm>
          <a:prstGeom prst="rect">
            <a:avLst/>
          </a:prstGeom>
          <a:noFill/>
        </p:spPr>
      </p:pic>
      <p:pic>
        <p:nvPicPr>
          <p:cNvPr id="1027" name="Picture 3" descr="C:\Users\а\Desktop\objective-sunerus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60040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327</Words>
  <Application>Microsoft Office PowerPoint</Application>
  <PresentationFormat>Экран (4:3)</PresentationFormat>
  <Paragraphs>131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Особо охраняемые природные территории Брянской области </vt:lpstr>
      <vt:lpstr>Экологические проблемы, возникшие из-за технологического прогресса</vt:lpstr>
      <vt:lpstr>Особо охраняемые природные территории Брянской области</vt:lpstr>
      <vt:lpstr>Виды особо охраняемых природных территорий </vt:lpstr>
      <vt:lpstr>Объекты, выбранные для нанесения на карту</vt:lpstr>
      <vt:lpstr>Заказники</vt:lpstr>
      <vt:lpstr>Слайд 7</vt:lpstr>
      <vt:lpstr>Слайд 8</vt:lpstr>
      <vt:lpstr>Памятники природы</vt:lpstr>
      <vt:lpstr>Слайд 10</vt:lpstr>
      <vt:lpstr>Слайд 11</vt:lpstr>
      <vt:lpstr>Процесс создания карты со ссылками</vt:lpstr>
      <vt:lpstr>Слайд 13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</dc:creator>
  <cp:lastModifiedBy>1</cp:lastModifiedBy>
  <cp:revision>60</cp:revision>
  <dcterms:created xsi:type="dcterms:W3CDTF">2021-05-04T16:37:42Z</dcterms:created>
  <dcterms:modified xsi:type="dcterms:W3CDTF">2021-09-21T17:18:52Z</dcterms:modified>
</cp:coreProperties>
</file>