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8" r:id="rId7"/>
    <p:sldId id="265" r:id="rId8"/>
    <p:sldId id="267" r:id="rId9"/>
    <p:sldId id="266" r:id="rId10"/>
    <p:sldId id="261" r:id="rId11"/>
    <p:sldId id="260" r:id="rId12"/>
    <p:sldId id="269" r:id="rId13"/>
    <p:sldId id="271" r:id="rId14"/>
    <p:sldId id="270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D1E8C6"/>
    <a:srgbClr val="FAEFC6"/>
    <a:srgbClr val="F7E6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3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https://png.pngtree.com/element_origin_min_pic/16/12/12/5b85201bcd2711ed71118d52568c4760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158" y="675033"/>
            <a:ext cx="2553442" cy="215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http://ruzacbs.ru/sites/default/files/inline/images/33_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51649" y="677032"/>
            <a:ext cx="2098704" cy="28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or-teacher.ru/edu/data/img/pic-023csy7vmg-00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4274009"/>
            <a:ext cx="2082341" cy="20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1.bp.blogspot.com/-Xd_4BfZNKxU/Uqn08NRjopI/AAAAAAAADi0/cAQTOiSezc8/s1600/339181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55095" y="4614855"/>
            <a:ext cx="2098705" cy="17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1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20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033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31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177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http://ruzacbs.ru/sites/default/files/inline/images/33_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4346" y="5304944"/>
            <a:ext cx="778907" cy="10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for-teacher.ru/edu/data/img/pic-023csy7vmg-0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304944"/>
            <a:ext cx="1177598" cy="11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Xd_4BfZNKxU/Uqn08NRjopI/AAAAAAAADi0/cAQTOiSezc8/s1600/339181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4346" y="544472"/>
            <a:ext cx="846654" cy="6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8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://ruzacbs.ru/sites/default/files/inline/images/33_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4346" y="5304944"/>
            <a:ext cx="778907" cy="10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for-teacher.ru/edu/data/img/pic-023csy7vmg-0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304944"/>
            <a:ext cx="1177598" cy="11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7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http://ruzacbs.ru/sites/default/files/inline/images/33_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931" y="5407034"/>
            <a:ext cx="778907" cy="10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Xd_4BfZNKxU/Uqn08NRjopI/AAAAAAAADi0/cAQTOiSezc8/s1600/339181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67397" y="5509124"/>
            <a:ext cx="1043603" cy="8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770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for-teacher.ru/edu/data/img/pic-023csy7vmg-0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415121"/>
            <a:ext cx="1003419" cy="10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Xd_4BfZNKxU/Uqn08NRjopI/AAAAAAAADi0/cAQTOiSezc8/s1600/339181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2871" y="5721617"/>
            <a:ext cx="781857" cy="6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87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180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274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1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0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1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1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1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pic>
        <p:nvPicPr>
          <p:cNvPr id="9" name="Picture 2" descr="https://fs00.infourok.ru/images/doc/238/154593/1/hello_html_m741244dc.png"/>
          <p:cNvPicPr>
            <a:picLocks noChangeAspect="1" noChangeArrowheads="1"/>
          </p:cNvPicPr>
          <p:nvPr userDrawn="1"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2768600" y="-2601913"/>
            <a:ext cx="6654800" cy="119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25.09.2021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5;&#1086;&#1074;&#1086;&#1082;&#1091;&#1079;&#1085;&#1077;&#1094;&#1082;400.&#1088;&#1092;/persons/92-goltsman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529840"/>
            <a:ext cx="9144000" cy="33070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Эдуард </a:t>
            </a:r>
            <a:r>
              <a:rPr lang="ru-RU" b="1" dirty="0" err="1" smtClean="0"/>
              <a:t>Гольцман</a:t>
            </a:r>
            <a:r>
              <a:rPr lang="ru-RU" b="1" dirty="0" smtClean="0"/>
              <a:t> – известный детский поэт Кузбасса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34640" y="5131126"/>
            <a:ext cx="630936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Выполнила педагог дополнительного образования Яркина Татьяна Александровна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4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6720" y="42354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Многие </a:t>
            </a:r>
            <a:r>
              <a:rPr lang="ru-RU" sz="2600" dirty="0" smtClean="0"/>
              <a:t>из его стихов необычайно музыкальны. В содружестве с новокузнецкими композиторами А. </a:t>
            </a:r>
            <a:r>
              <a:rPr lang="ru-RU" sz="2600" dirty="0" err="1" smtClean="0"/>
              <a:t>Ляпиным</a:t>
            </a:r>
            <a:r>
              <a:rPr lang="ru-RU" sz="2600" dirty="0" smtClean="0"/>
              <a:t>, М. Масловым, А. Александровым, Б. Легоньких, В. Тальковым написаны десятки песен. Среди них песни для детей, песни о нашем городе, городах и людях Кузбасса.</a:t>
            </a:r>
            <a:endParaRPr lang="ru-RU" sz="2600" dirty="0"/>
          </a:p>
        </p:txBody>
      </p:sp>
      <p:pic>
        <p:nvPicPr>
          <p:cNvPr id="5122" name="Picture 2" descr="http://www.novotv.ru/view/newspaper_images/52/23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415" y="2034857"/>
            <a:ext cx="6667500" cy="443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914400"/>
            <a:ext cx="11323320" cy="4351338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встречах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Гоголевке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была по-книжному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содержательно и по-ребячьи весело, потому как в самом большом зале библиотеки самые маленькие читатели с удовольствием встречались с самым настоящим детским поэтом Эдуардом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Гольцманом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прилетевшим из солнечной страны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Мурлындии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Даже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день выдавался жарким, атмосфера встречи была совершенно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дедморозной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всё потому, что все друг другу что-то дарили: ребятишки – цветы и от души выученные стихотворения веселого поэта, Эдуард Данилович - занимательные истории и стихотворные загадки, медведь – бананы и сладости из лукошка за остроумные ответы в книжных конкурсах и выразительное чтение. Были и такие зрители, которые очень хотели рассказать все сказки и стихотворения на свете, но так как пока не научились говорить, бодро танцевали.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60" y="4560838"/>
            <a:ext cx="11155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 к ребёнку, к его интересам и душевным переживаниям, беспрерывная «подпитка» детской души добрыми, мудрыми книгами – вот, по мнению поэта, главная задача взрослых. В особенности – родителей и учителей.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 Каждый ребёнок – гений, он может абсолютно всё познать и всему научиться, но в течение жизни забывает об этом… Нужно постоянно напоминать ему.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xn----8sbenbrquebb4afq7e.xn--p1ai/uploads/news_content_images/2017-08-17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135" y="350202"/>
            <a:ext cx="609600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494943"/>
            <a:ext cx="110185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Каждую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свою книжку он обхаживал, вынашивал, пестовал, рукодельничая над ее макетом. Вот и книжка “Избранного”, подаренная нам, представляет собой шедевр презабавного рукоделия. Кроме вклеенных на свободные места стихов, очевидно, не вошедших в свод избранных, здесь есть обложка сборника стихов, вышедшего в 1985 году в московском издательстве “Детская литература”, поверх которой размашисто написано:</a:t>
            </a:r>
          </a:p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“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Дорогому Эдуарду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Гольцману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сердечно! Андрей Дементьев”, записочка от Любови Никоновой: “Любимому детскому поэту Эдуарду Даниловичу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Гольцману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 благодарностью за добрые стихи из страны детства. Радуйте нас и впредь этими чудесными весточками... С признательностью - Л. Никонова”, и так далее, в том числе партитура песни Михаила Маслова “Мы долго шли...”, написанной на тревожные стихи Эдуарда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Гольцмана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которые он посвятил поэту-фронтовику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511016"/>
            <a:ext cx="53187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родом из детства – нужно помнить об этом. От того, какое отношение родители сформируют у ребёнка к книге, писателю, учителю, во многом будет зависеть вся его дальнейшая жизнь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Наверное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 этом ответ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незаданный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ему вопрос: “Почему он стал детским поэтом?”, - он, лишенный детства и словно наверстывавший потерянное. Он был очень добрым человеком, хотя жизнь его вовсе не располагала к доброте.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xn----8sbenbrquebb4afq7e.xn--p1ai/uploads/news_content_images/2017-08-17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3054" y="936625"/>
            <a:ext cx="5026026" cy="473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ИНФОРМАЦИОННЫЕ ИСТОЧНИКИ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https://yandex.ru/images/search?text=%</a:t>
            </a:r>
            <a:r>
              <a:rPr lang="en-US" sz="2400" dirty="0" smtClean="0">
                <a:solidFill>
                  <a:srgbClr val="0070C0"/>
                </a:solidFill>
              </a:rPr>
              <a:t>D1%84%D0%BE%D1%82%D0%BE%20%D0%AD%D0%B4%D1%83%D0%B0%D1%80%D0%B4%20%D0%93%D0%BE%D0%BB%D1%8C%D1%86%D0%BC%D0%B0%D0%BD&amp;stype=image&amp;lr=237&amp;source=wiz&amp;pos=5&amp;img_url=http%3A%2F%2Fwww.novotv.ru%2Fview%2Fnewspaper_images%2F52%2F23781.JPG&amp;rpt=simage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  <a:hlinkClick r:id="rId2"/>
              </a:rPr>
              <a:t>https://xn--400-eddplucwdhb0e2b.xn--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p1ai/persons/92-goltsman.html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err="1" smtClean="0">
                <a:solidFill>
                  <a:srgbClr val="0070C0"/>
                </a:solidFill>
              </a:rPr>
              <a:t>рф</a:t>
            </a:r>
            <a:r>
              <a:rPr lang="ru-RU" sz="2400" dirty="0" smtClean="0">
                <a:solidFill>
                  <a:srgbClr val="0070C0"/>
                </a:solidFill>
              </a:rPr>
              <a:t>/</a:t>
            </a:r>
            <a:r>
              <a:rPr lang="en-US" sz="2400" dirty="0" smtClean="0">
                <a:solidFill>
                  <a:srgbClr val="0070C0"/>
                </a:solidFill>
              </a:rPr>
              <a:t>news/Eduard-</a:t>
            </a:r>
            <a:r>
              <a:rPr lang="en-US" sz="2400" dirty="0" err="1" smtClean="0">
                <a:solidFill>
                  <a:srgbClr val="0070C0"/>
                </a:solidFill>
              </a:rPr>
              <a:t>Gol'cman</a:t>
            </a:r>
            <a:r>
              <a:rPr lang="en-US" sz="2400" dirty="0" smtClean="0">
                <a:solidFill>
                  <a:srgbClr val="0070C0"/>
                </a:solidFill>
              </a:rPr>
              <a:t>-–-</a:t>
            </a:r>
            <a:r>
              <a:rPr lang="en-US" sz="2400" dirty="0" err="1" smtClean="0">
                <a:solidFill>
                  <a:srgbClr val="0070C0"/>
                </a:solidFill>
              </a:rPr>
              <a:t>izvestnyy</a:t>
            </a:r>
            <a:r>
              <a:rPr lang="en-US" sz="2400" dirty="0" smtClean="0">
                <a:solidFill>
                  <a:srgbClr val="0070C0"/>
                </a:solidFill>
              </a:rPr>
              <a:t>-</a:t>
            </a:r>
            <a:r>
              <a:rPr lang="en-US" sz="2400" dirty="0" err="1" smtClean="0">
                <a:solidFill>
                  <a:srgbClr val="0070C0"/>
                </a:solidFill>
              </a:rPr>
              <a:t>detskiy</a:t>
            </a:r>
            <a:r>
              <a:rPr lang="en-US" sz="2400" dirty="0" smtClean="0">
                <a:solidFill>
                  <a:srgbClr val="0070C0"/>
                </a:solidFill>
              </a:rPr>
              <a:t>-poet-</a:t>
            </a:r>
            <a:r>
              <a:rPr lang="en-US" sz="2400" dirty="0" err="1" smtClean="0">
                <a:solidFill>
                  <a:srgbClr val="0070C0"/>
                </a:solidFill>
              </a:rPr>
              <a:t>Kuzbassa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http://wiki-sibiriada.ru/%D0%93%D0%BE%D0%BB%D1%8C%D1%86%D0%BC%D0%B0%D0%BD,_%D0%AD%D0%B4%D1%83%D0%B0%D1%80%D0%B4_%D0%94%D0%B0%D0%BD%D0%B8%D0%BB%D0%BE%D0%B2%D0%B8%D1%87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1400" dirty="0" smtClean="0">
              <a:latin typeface="AGRevera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" y="517526"/>
            <a:ext cx="4115434" cy="411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770120" y="534799"/>
            <a:ext cx="6812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Пожалуй, нет в Новокузнецке человека, который бы не знал Эдуарда </a:t>
            </a:r>
            <a:r>
              <a:rPr lang="ru-RU" sz="2800" dirty="0" err="1" smtClean="0"/>
              <a:t>Гольцмана</a:t>
            </a:r>
            <a:r>
              <a:rPr lang="ru-RU" sz="2800" dirty="0" smtClean="0"/>
              <a:t>. На его стихах выросло несколько поколений детей нашего города.</a:t>
            </a:r>
          </a:p>
          <a:p>
            <a:pPr fontAlgn="base"/>
            <a:r>
              <a:rPr lang="ru-RU" sz="2800" dirty="0" smtClean="0"/>
              <a:t>Стихи Эдуарда </a:t>
            </a:r>
            <a:r>
              <a:rPr lang="ru-RU" sz="2800" dirty="0" err="1" smtClean="0"/>
              <a:t>Гольцмана</a:t>
            </a:r>
            <a:r>
              <a:rPr lang="ru-RU" sz="2800" dirty="0" smtClean="0"/>
              <a:t> - это миниатюры в четыре - восемь строчек, рассчитанные на улыбку дошколят, с которыми автор легко и просто, в рамках детского восприятия, затевает живую игру слов. В забавной шутке, выдумке, в поэтических находках малыши учатся быть добрыми, умными, наблюдательными, удивляться солнцу, муравью, снегу...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920" y="591185"/>
            <a:ext cx="10515600" cy="25330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Гольцман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 5 декабря 1934 года в польском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Пултуск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многодетной еврейской семье. В 1939 году фашисты напали на Польшу, так в пять лет детство Эдуарда оборвала война. Потом был плен. Евреев фашисты готовили вместе с детьми к самому худшему – расстрелу. Его семье повезло: удалось бежать из Польши в Белоруссию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waralbum.ru/wp-content/uploads/2019/08/OstPreussen_1945_author-V_Arkash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325" y="2987040"/>
            <a:ext cx="5629371" cy="3412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9120" y="5759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Опомниться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успели, как началась Великая Отечественная война. Город Полоцк (Белоруссия) бомбили уже в первые дни войны. Город пылал. Поезд, на котором семье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Гольцманов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удалось эвакуироваться, был одним из последних вырвавшихся из Белоруссии.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Первый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город, в котором остановился состав, был Тамбов. Пассажиров высадили и повезли в отдалённый колхоз, там Эдик и пошёл в первый класс.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Однако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прожили в колхозе недолго. Опять – в эвакуацию. Поезд, в котором они ехали, разбомбили, и Эдик оказался в детском доме в Средней Азии – в городе Курган-Тюбе.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Позже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нашлась почти вся семья, кроме отца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был на фронте, копал окопы для солдат.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isualrian.ru/images/old_preview/9/09/90975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5783" y="3339271"/>
            <a:ext cx="4447137" cy="3046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426780"/>
            <a:ext cx="108661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1946 году семья переехала в Прокопьевск, куда мобилизовали отца для работы на шахте. Эдуард продолжал учёбу в школе, обучался слесарному делу. Затем закончил автошколу, стал работать на пожарной машине. В 1954 году призвался в ряды Советской Армии на Сахалин, где служил в одной из танковых частей.</a:t>
            </a:r>
          </a:p>
          <a:p>
            <a:pPr fontAlgn="base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После армии Эдуарда Даниловича потянуло к искусству. Он поступил в Ленинградское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культпросветучилище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а затем в Ленинградский институт культуры. По окончании института работал режиссёром народного театра в Прокопьевске, в Осинниках, затем на Севере в Ухте (Коми АССР). 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www.etoretro.ru/data/media/54/1507233669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55" y="4004786"/>
            <a:ext cx="3397885" cy="2548414"/>
          </a:xfrm>
          <a:prstGeom prst="rect">
            <a:avLst/>
          </a:prstGeom>
          <a:noFill/>
        </p:spPr>
      </p:pic>
      <p:pic>
        <p:nvPicPr>
          <p:cNvPr id="29700" name="Picture 4" descr="https://sun9-27.userapi.com/impf/OrJ89_QVv-ZFS_NHrzTwxCV6HU25eapBW23azw/6vB16LF0j38.jpg?size=604x451&amp;quality=96&amp;sign=1af5798e3d94d5035a6f0fc402d9ea0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8639" y="4023361"/>
            <a:ext cx="3890773" cy="2560320"/>
          </a:xfrm>
          <a:prstGeom prst="rect">
            <a:avLst/>
          </a:prstGeom>
          <a:noFill/>
        </p:spPr>
      </p:pic>
      <p:pic>
        <p:nvPicPr>
          <p:cNvPr id="29702" name="Picture 6" descr="http://fhw.kemrsl.ru/upload/iblock/e19/e19d60157aa0fd2171c2958631e541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1" y="4031599"/>
            <a:ext cx="3352800" cy="241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0047" y="470655"/>
            <a:ext cx="106177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1973 года Эдуард Данилович проживал в Новокузнецке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детский поэт Эдуард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Гольцман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начался в 1951 году со стихотворения «Новогоднее». Далее была творческая работа в литературных группах, встречи с писателями, литературные семинары, публикации в газетах и журналах. За газетными публикациями последовали книги.</a:t>
            </a:r>
          </a:p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1966 году вышла первая книжка «Петушки».</a:t>
            </a:r>
          </a:p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Эдуард Данилович - автор более десятка весёлых и умных книг для детей: «Петушки», «Лесной переполох»,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Мурлындия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», «Фонарик»,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Читалочка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», «Человек придумал печь», «Теремок на стене» и др.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1993 году Э.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Гольцман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был принят в Союз писателей России. Своим творческим учителем всегда считал известного детского поэта В.Д.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Берестова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60" y="522238"/>
            <a:ext cx="11079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Писать для детей – значит быть способным видеть и творить этот мир по законам детского восприятия. Эдуард Данилович писал весёлые и поучительные стихи для детей. Но это стихи и для нас взрослых, как напоминание о светлом и счастливом. Через забавные шутки, выдумки, поэтические находки малыши учатся быть добрее, умнее, наблюдательнее, учатся удивляться солнцу, муравью, снегу...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vsemart.com/wp-content/uploads/2016/04/Eduard-Goltsman-children-poet-1995.-Tempera-on-canv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7535" y="2918226"/>
            <a:ext cx="2922905" cy="357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44509" y="675978"/>
            <a:ext cx="65500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Стихи Эдуарда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Гольцмана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миниатюры в четыре-восемь строчек, рассчитанные на улыбку дошколят, с ними автор легко и просто затевает живую игру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слов. Они понятны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самым маленьким детям, потому так любимы! На детских книгах открытого, доброго, неистощимого на выдумки писателя, выросло ни одно поколение читателей-любителей книги.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 descr="https://s9.stc.all.kpcdn.net/share/i/4/1060962/inx960x1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74" y="528042"/>
            <a:ext cx="4727345" cy="5525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440" y="416898"/>
            <a:ext cx="51511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Дети хорошо знают поэму "Человек придумал печь" (1987) и сказку "Как мышки летать научились" (1998). В содружестве с композитором А.Ф.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Ляпиным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были написаны и изданы "Песенки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чудесенки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" (2002) - цикл детских песен. У детей Новокузнецка очень популярна последняя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писателя "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Читалочка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", которая трижды переиздавалась (1999, 2000, 2001).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xn----8sbenbrquebb4afq7e.xn--p1ai/uploads/news_content_images/2017-08-17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476" y="304799"/>
            <a:ext cx="3340038" cy="2712721"/>
          </a:xfrm>
          <a:prstGeom prst="rect">
            <a:avLst/>
          </a:prstGeom>
          <a:noFill/>
        </p:spPr>
      </p:pic>
      <p:pic>
        <p:nvPicPr>
          <p:cNvPr id="27652" name="Picture 4" descr="http://xn----8sbenbrquebb4afq7e.xn--p1ai/uploads/news_content_images/2017-08-17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815" y="2301875"/>
            <a:ext cx="2790825" cy="4267200"/>
          </a:xfrm>
          <a:prstGeom prst="rect">
            <a:avLst/>
          </a:prstGeom>
          <a:noFill/>
        </p:spPr>
      </p:pic>
      <p:pic>
        <p:nvPicPr>
          <p:cNvPr id="27654" name="Picture 6" descr="http://xn----8sbenbrquebb4afq7e.xn--p1ai/uploads/news_content_images/2017-08-17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251" y="3383280"/>
            <a:ext cx="3646670" cy="291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1057</Words>
  <Application>Microsoft Office PowerPoint</Application>
  <PresentationFormat>Произвольный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Эдуард Гольцман – известный детский поэт Кузбасса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ИНФОРМАЦИОННЫЕ ИСТОЧНИКИ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</dc:title>
  <dc:subject>литература</dc:subject>
  <dc:creator>Viktoriya Polshkova</dc:creator>
  <cp:keywords>литература;книги</cp:keywords>
  <cp:lastModifiedBy>Home</cp:lastModifiedBy>
  <cp:revision>60</cp:revision>
  <dcterms:created xsi:type="dcterms:W3CDTF">2019-04-16T15:48:18Z</dcterms:created>
  <dcterms:modified xsi:type="dcterms:W3CDTF">2021-09-25T07:38:38Z</dcterms:modified>
</cp:coreProperties>
</file>