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5" r:id="rId4"/>
    <p:sldId id="271" r:id="rId5"/>
    <p:sldId id="268" r:id="rId6"/>
    <p:sldId id="269" r:id="rId7"/>
    <p:sldId id="270" r:id="rId8"/>
    <p:sldId id="276" r:id="rId9"/>
    <p:sldId id="272" r:id="rId10"/>
    <p:sldId id="278" r:id="rId11"/>
    <p:sldId id="277" r:id="rId12"/>
    <p:sldId id="273" r:id="rId13"/>
    <p:sldId id="279" r:id="rId14"/>
    <p:sldId id="262" r:id="rId15"/>
    <p:sldId id="263" r:id="rId16"/>
    <p:sldId id="274" r:id="rId17"/>
    <p:sldId id="264" r:id="rId18"/>
    <p:sldId id="265" r:id="rId19"/>
    <p:sldId id="266" r:id="rId20"/>
    <p:sldId id="267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47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531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158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52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57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417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21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31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151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41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443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074B4-17B0-498E-9B90-C1F90CAADDA4}" type="datetimeFigureOut">
              <a:rPr lang="ru-RU" smtClean="0"/>
              <a:pPr/>
              <a:t>25.09.2021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D342E-DDC3-4329-A617-10AC4BB52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73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rary.ru/contents.asp?id=34089072" TargetMode="External"/><Relationship Id="rId2" Type="http://schemas.openxmlformats.org/officeDocument/2006/relationships/hyperlink" Target="https://elibrary.ru/item.asp?id=2393994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library.ru/contents.asp?id=34089072&amp;selid=23939948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300" y="228600"/>
            <a:ext cx="758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109 общеразвивающего вида»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Магнитогорска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700" y="1519356"/>
            <a:ext cx="6959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«Формирование финансовой грамотности у детей старшего дошкольного возраста»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(номинация: обновление содержания образования в условиях ФГОС дошкольного образования в группах дошкольного возраста, реализующих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ООП </a:t>
            </a:r>
            <a:r>
              <a:rPr lang="ru-RU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ДО)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486" y="3548777"/>
            <a:ext cx="397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Токарева В.В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6900" y="6134100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Магнитогорск, 2021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2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600" y="763495"/>
            <a:ext cx="8267700" cy="57867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76500" y="0"/>
            <a:ext cx="427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«Бизиборд»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9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800" y="191149"/>
            <a:ext cx="529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«Бизиборд»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843" y="775924"/>
            <a:ext cx="4374167" cy="3277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E:\КПК Педагог года\Финансовая грамотность\Фото мероприятий по ФГ\IMG_20210504_111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8898" y="3365500"/>
            <a:ext cx="4901403" cy="3192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4377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190500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«Банкомат»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00" y="2052708"/>
            <a:ext cx="325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обогащение игровой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детей экономическим содержанием. Совершенствованием логического мышления посредством элементарных математических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вычислений.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3100" y="775275"/>
            <a:ext cx="3390551" cy="5778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513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499" y="88900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«Банкомат»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КПК Педагог года\Финансовая грамотность\Фото мероприятий по ФГ\IMG_20210504_105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99" y="865776"/>
            <a:ext cx="5065266" cy="41148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6899" y="3206750"/>
            <a:ext cx="4529667" cy="3397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032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" y="1119921"/>
            <a:ext cx="4559300" cy="3419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9700" y="190500"/>
            <a:ext cx="844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различных викторин, интеллектуальных игр (в качестве выигрыша- «тиксики»)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400" y="3178174"/>
            <a:ext cx="4787900" cy="3590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99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850" y="612775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650" y="3159125"/>
            <a:ext cx="2627313" cy="3503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9000" y="3159125"/>
            <a:ext cx="2819400" cy="375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54100" y="28000"/>
            <a:ext cx="6819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музеев в детском саду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74716" y="922687"/>
            <a:ext cx="2403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«Фабрика ёлочных игрушек»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2331" y="4644135"/>
            <a:ext cx="227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продавали билеты в музей за «тиксики»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8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8900"/>
            <a:ext cx="824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музеев  в детском саду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00" y="798731"/>
            <a:ext cx="4610100" cy="3457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3100" y="3470274"/>
            <a:ext cx="4025900" cy="3019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33703" y="1421338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«Фабрика ёлочных игрушек»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50" y="940115"/>
            <a:ext cx="3695700" cy="492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0565" y="1107002"/>
            <a:ext cx="4893733" cy="3670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58900" y="139700"/>
            <a:ext cx="636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мастер-классов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0565" y="5159829"/>
            <a:ext cx="4576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«Изготовление символа года» (из пластилина).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продавали билеты на мастер-класс за «тиксики»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9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" y="820739"/>
            <a:ext cx="3987800" cy="2990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700" y="820738"/>
            <a:ext cx="4063998" cy="3047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1382" y="3898900"/>
            <a:ext cx="3945467" cy="2959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4000" y="889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мастер-классов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4362994"/>
            <a:ext cx="22754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«Изготовление символа года»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пластилина)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94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720" y="873654"/>
            <a:ext cx="4068960" cy="26299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665" y="873654"/>
            <a:ext cx="2055813" cy="2741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7420" y="873654"/>
            <a:ext cx="2055813" cy="2741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280" y="3614738"/>
            <a:ext cx="4089400" cy="3067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24958" y="173452"/>
            <a:ext cx="504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«Ярмарка чудес»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7555" y="3845592"/>
            <a:ext cx="4595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финансовому просвещению и воспитанию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необходимой мотивации для повышения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финансовой грамотности.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тимулировать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финансового планирования, донести принцип «сначала зарабатываем - потом тратим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заработанные «тиксики» ребята приобретали желаемый товар.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4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900" y="368300"/>
            <a:ext cx="808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подробно остановимся на блоке- «Деньги»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900" y="1066800"/>
            <a:ext cx="808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мы ввели валюту, которой пользуемся вместе с детьми в различных режимных моментах.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07" y="2153325"/>
            <a:ext cx="3755592" cy="1412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9800" y="2149191"/>
            <a:ext cx="3708400" cy="1493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07" y="4508627"/>
            <a:ext cx="3755592" cy="1505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0088" y="4551493"/>
            <a:ext cx="3638112" cy="14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2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12800"/>
            <a:ext cx="8978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литературы:</a:t>
            </a:r>
          </a:p>
          <a:p>
            <a:pPr marL="457200" lvl="0" indent="-45720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Левшина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Н.И., Абричкина М.Е. 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овременные подходы к организации познавательно-исследовательской деятельности дошкольников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Современные проблемы науки и образования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2015. 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№ 4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144.</a:t>
            </a:r>
          </a:p>
          <a:p>
            <a:pPr marL="457200" lvl="0" indent="-45720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Российской Федерации от 25 сентября 2017 года №2039-р, Москва, 2017. – 31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</a:p>
          <a:p>
            <a:pPr marL="457200" lvl="0" indent="-45720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Шатова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А.Д. Тропинка в экономику. Программа. Методические рекомендации. Конспекты занятий с детьми 5–7 лет. М.: «Вентана-Граф», 2015. – 176 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56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304441">
            <a:off x="698500" y="2705100"/>
            <a:ext cx="796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84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419" y="1407418"/>
            <a:ext cx="3743325" cy="4991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7545" y="1452268"/>
            <a:ext cx="4318000" cy="3238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92200" y="330200"/>
            <a:ext cx="623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«тиксиков» (валюта детского сада)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49830">
            <a:off x="2888393" y="4687141"/>
            <a:ext cx="2076740" cy="828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986260">
            <a:off x="4460471" y="5159187"/>
            <a:ext cx="2291661" cy="922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61150">
            <a:off x="6233859" y="5466140"/>
            <a:ext cx="2188081" cy="8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4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77800"/>
            <a:ext cx="873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копилка: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 игр, конспекты ООД, консультации для родителей, пословицы, поговорки, загадки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1093361"/>
            <a:ext cx="4318000" cy="2828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5088" y="1524000"/>
            <a:ext cx="3448050" cy="459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4140200"/>
            <a:ext cx="4229100" cy="2717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801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900" y="90845"/>
            <a:ext cx="692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3204" y="614065"/>
            <a:ext cx="3117456" cy="2203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00" y="614065"/>
            <a:ext cx="2991736" cy="224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440" y="3321127"/>
            <a:ext cx="3009719" cy="225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157" y="3279233"/>
            <a:ext cx="3004405" cy="2255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9700" y="2674796"/>
            <a:ext cx="869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Д\И «Деньги народов мира».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изображением денег народов, проживающих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и ближнего зарубежья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9" y="5577030"/>
            <a:ext cx="493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 обведи»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Задачи: закреплять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понятии «монеты».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классифицировать деньги по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номиналу.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0" y="5535136"/>
            <a:ext cx="4070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можно купить за деньги».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закреплять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понятии «товар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00" y="624027"/>
            <a:ext cx="3276600" cy="2207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85" y="4250101"/>
            <a:ext cx="3415381" cy="23777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1684" y="3043601"/>
            <a:ext cx="3441631" cy="2412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20900" y="0"/>
            <a:ext cx="4783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 ролевые игры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8814" y="1051083"/>
            <a:ext cx="551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карты к сюжетно- ролевым играм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8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312" y="0"/>
            <a:ext cx="6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 ООД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65" y="584775"/>
            <a:ext cx="3640401" cy="295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5467" y="2260712"/>
            <a:ext cx="3862916" cy="2897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6685" y="3709305"/>
            <a:ext cx="3153315" cy="253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678766" y="898071"/>
            <a:ext cx="537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«История возникновения денег»</a:t>
            </a:r>
            <a:endParaRPr lang="ru-RU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0" y="5157899"/>
            <a:ext cx="5251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раскрыть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понятий «деньги», «монета», «купюра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закрепить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внешнем виде современных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денег; учить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отличительные и сходные признаки между монетой и купюрой, между купюрами разного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484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300" y="0"/>
            <a:ext cx="702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Досуги и театральная деятельность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850" y="1903052"/>
            <a:ext cx="4400792" cy="3347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087" y="1610952"/>
            <a:ext cx="41948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ознакомление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предпринимательской деятельностью, с разными формами рекламы, с новыми словами и выражениями из сферы бизнеса, средствами театрализованной деятельности- через знакомое литературное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500" y="625614"/>
            <a:ext cx="463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деятельность.</a:t>
            </a:r>
          </a:p>
          <a:p>
            <a:pPr algn="ctr"/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«Муха-Цокотуха- бизнес-леди».</a:t>
            </a:r>
          </a:p>
        </p:txBody>
      </p:sp>
    </p:spTree>
    <p:extLst>
      <p:ext uri="{BB962C8B-B14F-4D97-AF65-F5344CB8AC3E}">
        <p14:creationId xmlns:p14="http://schemas.microsoft.com/office/powerpoint/2010/main" xmlns="" val="354419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800" y="191149"/>
            <a:ext cx="529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«Бизиборд»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744" y="775924"/>
            <a:ext cx="3937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«Бизиборд»- busy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(англ.)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занятой, board 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(англ.)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доска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 — развивающая доска для детей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содержит много различных кнопочек, замочков, щеколд, прищепок и прочих предметов, которые могли бы заинтересовать ребенка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способствовать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мелкой моторики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координации движения, внимания, фантазии, усидчивости, творческого и логического мышления, самостоятельности; помогать в освоении бытовой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Развивать в процессе сюжетно- ролевой игры товарно- денежные умения и навыки.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9750" y="876138"/>
            <a:ext cx="4276085" cy="46610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4535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463</Words>
  <Application>Microsoft Office PowerPoint</Application>
  <PresentationFormat>Экран (4:3)</PresentationFormat>
  <Paragraphs>56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RePack by SPecialiST</cp:lastModifiedBy>
  <cp:revision>137</cp:revision>
  <dcterms:created xsi:type="dcterms:W3CDTF">2021-05-03T06:48:52Z</dcterms:created>
  <dcterms:modified xsi:type="dcterms:W3CDTF">2021-09-25T18:56:08Z</dcterms:modified>
</cp:coreProperties>
</file>