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4" r:id="rId9"/>
    <p:sldId id="263" r:id="rId10"/>
    <p:sldId id="272" r:id="rId11"/>
    <p:sldId id="265" r:id="rId12"/>
    <p:sldId id="266" r:id="rId13"/>
    <p:sldId id="267" r:id="rId14"/>
    <p:sldId id="269" r:id="rId15"/>
    <p:sldId id="270" r:id="rId16"/>
    <p:sldId id="268" r:id="rId17"/>
    <p:sldId id="271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0"/>
            <a:ext cx="2356674" cy="6853283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11" name="Freeform 27"/>
            <p:cNvSpPr/>
            <p:nvPr/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6073" y="631066"/>
            <a:ext cx="9598539" cy="3335627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 детей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младшего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 спортивным играм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023538" y="5422007"/>
            <a:ext cx="3390922" cy="2575774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r"/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Караулова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Елизавета Сергеевна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66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2592925" y="-141668"/>
            <a:ext cx="8911687" cy="14166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22738" y="0"/>
            <a:ext cx="6915956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Методы:</a:t>
            </a:r>
          </a:p>
          <a:p>
            <a:pPr marL="0" indent="0">
              <a:buNone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Наглядные: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 движения,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слуховые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зрительные ориентиры, имитация.</a:t>
            </a:r>
          </a:p>
          <a:p>
            <a:pPr marL="0" indent="0">
              <a:buNone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Словесные: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 упражнения, объяснение, указания,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пояснения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распоряжения, команды, описание, анализ действия,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вопросы к детям, словесные инструкции. Ознакомление должно быть кратким, точным, не отвлекаясь на замечания.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Практические: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 изменений и с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практическое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опробование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проведение упражнений в игровой и соревновательной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выполнение упражнений в различных условиях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730" y="2807593"/>
            <a:ext cx="3835270" cy="394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02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0"/>
            <a:ext cx="8911687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96980" y="0"/>
            <a:ext cx="10431888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игр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степени физической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нагрузки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ctr">
              <a:buNone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образом, спортивные игры требуют хорошего уровня развития основных движений и физических качеств.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6337032"/>
              </p:ext>
            </p:extLst>
          </p:nvPr>
        </p:nvGraphicFramePr>
        <p:xfrm>
          <a:off x="1506829" y="1146219"/>
          <a:ext cx="10290220" cy="3528812"/>
        </p:xfrm>
        <a:graphic>
          <a:graphicData uri="http://schemas.openxmlformats.org/drawingml/2006/table">
            <a:tbl>
              <a:tblPr/>
              <a:tblGrid>
                <a:gridCol w="3214631"/>
                <a:gridCol w="3860958"/>
                <a:gridCol w="3214631"/>
              </a:tblGrid>
              <a:tr h="693580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bg1"/>
                          </a:solidFill>
                          <a:effectLst/>
                        </a:rPr>
                        <a:t>Игры большой </a:t>
                      </a:r>
                      <a:br>
                        <a:rPr lang="ru-RU" b="1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ru-RU" b="1" dirty="0">
                          <a:solidFill>
                            <a:schemeClr val="bg1"/>
                          </a:solidFill>
                          <a:effectLst/>
                        </a:rPr>
                        <a:t>подвижности</a:t>
                      </a:r>
                      <a:endParaRPr lang="ru-RU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>
                          <a:solidFill>
                            <a:schemeClr val="bg1"/>
                          </a:solidFill>
                          <a:effectLst/>
                        </a:rPr>
                        <a:t>Игры средней </a:t>
                      </a:r>
                      <a:br>
                        <a:rPr lang="ru-RU" b="1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ru-RU" b="1">
                          <a:solidFill>
                            <a:schemeClr val="bg1"/>
                          </a:solidFill>
                          <a:effectLst/>
                        </a:rPr>
                        <a:t>подвижности</a:t>
                      </a:r>
                      <a:endParaRPr lang="ru-RU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>
                          <a:solidFill>
                            <a:schemeClr val="bg1"/>
                          </a:solidFill>
                          <a:effectLst/>
                        </a:rPr>
                        <a:t>Игры малой </a:t>
                      </a:r>
                      <a:br>
                        <a:rPr lang="ru-RU" b="1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ru-RU" b="1">
                          <a:solidFill>
                            <a:schemeClr val="bg1"/>
                          </a:solidFill>
                          <a:effectLst/>
                        </a:rPr>
                        <a:t>подвижности</a:t>
                      </a:r>
                      <a:endParaRPr lang="ru-RU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5E5"/>
                    </a:solidFill>
                  </a:tcPr>
                </a:tc>
              </a:tr>
              <a:tr h="2835232"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solidFill>
                            <a:schemeClr val="bg1"/>
                          </a:solidFill>
                          <a:effectLst/>
                        </a:rPr>
                        <a:t>Одновременно участвует вся группа детей; построе­ны они в основном на таких движениях, как бег и прыжки</a:t>
                      </a:r>
                    </a:p>
                    <a:p>
                      <a:pPr algn="l"/>
                      <a:r>
                        <a:rPr lang="ru-RU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solidFill>
                            <a:schemeClr val="bg1"/>
                          </a:solidFill>
                          <a:effectLst/>
                        </a:rPr>
                        <a:t>Активно участвует вся группа, но характер дви­жений играющих относи­тельно спокойный (ходь­ба, передача предметов) или движение выполня­ется подгруппами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solidFill>
                            <a:schemeClr val="bg1"/>
                          </a:solidFill>
                          <a:effectLst/>
                        </a:rPr>
                        <a:t>Движения выполняются в медленном темпе, к тому же интенсивность их не­значительна (игры с ходь­бой, игры на внимание)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5E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123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0"/>
            <a:ext cx="8911687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96980" y="45718"/>
            <a:ext cx="10595020" cy="68122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движения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жизненно необходимые для человека дви­жения, которыми он пользуется в своей мно­гообразной деятельности: ходьба, бег, прыжки, метание, лазанье; постоянным,   необходимым   компонентом  этих  движений   являет­ся чувство равновесия. Основные движения имеют динамический характер. Они вовле­кают в работу большое количество мышц и повышают жизнедеятель­ность всего организма, активизируя все физиологические процессы. Таким образом, они оказывают целостное влияние на организм, способствуя физическому развитию и оздоровлению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основных видов движений, наиболее важных в спортивных играх, следует выделить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бег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(футбол, гандбол), прыжки (волейбол, баскетбол), метание (гандбол, баскетбол, хоккей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Физические качества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врожденные морфофункциональные качества, благодаря которым возможна физическая (материально выраженная) активность человека, по­лучающая свое полное проявление в целесообразной двигатель­ной деятельности. К основным физическим качествам отно­сят мышечную силу, быстроту, выносливость, гибкость и лов­кость. Применительно к динамике изменения показателей физических качеств употребляются термины «развитие» и «воспитание». Термин развитие характеризует естественный ход изменений физического качества, а термин воспитание предусматривает активное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направ­ленное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воздействие на рост показателей физического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физических качеств, наиболее важных в спортивных играх – быстрота (футбол, хоккей, гандбол, настольный теннис, бадминтон), ловкость (городки, бадминтон, баскетбол), выносливость (футбол, хоккей, гандбол), сила (хоккей, регби) и гибкость (настольный теннис, бадминтон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4245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0"/>
            <a:ext cx="8911687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09859" y="45719"/>
            <a:ext cx="10582141" cy="681228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примера,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рассмотрим спортивную игру «Бадминтон»,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рекомендуемую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детям старшего дошкольного возраста,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её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правила, требования к подготовке и особенности развития физических качеств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ребенка. 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Бадминтон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спортивная игра с воланом и ракетками. Цель игры – не допустить падения волана на своей площадке и приземлять его на стороне противника. Простота пра­вил, возможность играть на любой небольшой площадке, лужай­ке, пляже и т.п. делают бадминтон широкодоступной игрой. До проведения игры ребенка учат правильно держать ракетку: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её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дер­жат в правой руке так, чтобы конец ручки упирался в основание ладони, большой палец слегка вытянут вперед и упирается в ручку ракетки. Ребенок упражняется в отбивании волана. Он левой рукой подбрасывает волан перед собой и отбивает его ракеткой вверх, не давая ему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упасть.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элементам бадминтона: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отбивание волана ракеткой ударом сверху-вниз;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направление волана в заданную зону;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передача волана в парах ударами сверху и снизу;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игра с воспитателем и друг с другом через сетку.</a:t>
            </a:r>
          </a:p>
          <a:p>
            <a:pPr marL="0" indent="0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51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0"/>
            <a:ext cx="8911687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58344" y="45719"/>
            <a:ext cx="10633656" cy="68122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методика проведения спортивных игр проводится по следующей схеме.</a:t>
            </a:r>
          </a:p>
          <a:p>
            <a:pPr marL="0" indent="0">
              <a:buNone/>
            </a:pP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 сравнению с настоящими «взрослыми» спортивными играми, игры для дошкольников упрощаются по содер­жанию, правилам, ко­личеству участников, введе­нию заданий на коллективное соревнование. Учиты­ваются физическое раз­витие и индивидуаль­ные особенности детей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Объяснение игры.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Желательна такая последовательность объяснения: назвать игру и ее замысел, кратко изложить содержание, подчерк­нуть правила, напомнить движения, распреде­лить роли, раздать атрибуты, разместить играющих на пло­щадке, начать игро­вые действия. Если игра знако­ма детям, то вместо объяснения нужно вспомнить с ними отдельные важные моменты. Если игра сложная, то не реко­мендуется сразу же давать подробное объяснение, а лучше поступить так: снача­ла объясняется глав­ное, а затем по ходу игры все детали. Вос­питатель объясняет правила перед игрой, а затем задает вопро­сы, чтобы убедить­ся , что все дети поняли правила игры. Дети могут до игры рассказать правила сами или ответить на вопросы воспитателя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Руководство ходом игры. Воспитатель руково­дит игрой, наблюдая за ней со стороны. Но иногда воспита­тель участвует в игре, если, например, по условиям игры требуется соответст­вующее число игра­ющих. Делает заме­чания нарушившему правила, подсказы­вает действия расте­рявшемуся, подает сигналы, поощряет детей, сле­дит за действиями детей и не допускает статических поз (си­дение на корточках, стояние на одной но­ге), регулирует физи­ческую нагрузку, ко­торая должна увели­чиваться постепенно.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99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2592925" y="-386366"/>
            <a:ext cx="8911687" cy="28333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84101" y="141667"/>
            <a:ext cx="10328857" cy="64265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Подведение итогов игры.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отмечает тех, кто проявил ловкость, быстроту, точность попадания в ворота (площадку, корзину) соперника, соблюдал правила. Называет тех, кто нарушал правила. Воспита­тель анализирует, как удалось достичь успеха в игре. Под­ведение итогов иг­ры должно прохо­дить в интересной и занимательной фор­ме. К обсуждению проведенной игры надо привлекать всех детей. Это при­учает их к анализу своих поступков, вызывает более со­знательное отноше­ние к выполнению правил игры и дви­жений.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274" y="2688860"/>
            <a:ext cx="5779461" cy="416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9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2592925" y="-154546"/>
            <a:ext cx="8911687" cy="15454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55313" y="103031"/>
            <a:ext cx="10599312" cy="675496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Прежде чем обучать детей непосредственно этой игре, воспита­тель должен подготовить их по следующим показателям: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 выработать соответствующую осанку;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сформировать физические качества: силу удара, быстроту ре­акции и т.д.;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 выработать подвижность кисти руки, с этой целью дать уп­ражнения, развивающие пальцы, суставы кисти руки;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 сформировать у ребенка умение играть в мяч;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 разработать детально задания, которые обеспечат выработку навыка броска;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6)  подвести детей к эффективному освоению игры и ее правил;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7) отработать основные приемы игры в бадминтон (стойка бад­минтониста, хват ракетки, прием волана, подача волана).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освоения этих упражнений предлагается игра вдвоем. Дети становятся друг против друга на расстоянии 4—5 м. Ребенок, у которого волан в левой руке, в правой — ракетка, подбрасывает волан перед собой и ударом ракетки направляет его партнеру. Парт­нер отбивает волан ракеткой первому игроку.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Вариантом игры является игра через натянутую на уровне голо­вы ребенка сетку или шнур. Играющие стремятся так ударить по волану, чтобы он упал на стороне противника. Если один ребенок допустил ошибку (волан упал на его стороне, или он не перебро­сил его через сетку), то другой получает очко.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59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2592925" y="-206062"/>
            <a:ext cx="8911687" cy="11591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22737" y="0"/>
            <a:ext cx="10393251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Большинство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спортивных игр относятся к сложным играм большой подвижности с бегом, прыжками, метаниями и формированием всех основных физических качеств. Следовательно, спортивные игры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требуют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хорошего уровня развития основных движений и физических качеств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Детям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предоставить возможность проявить свои способности, умения, разнообразно использовать свой двигательный опыт. При этом очень важно, чтобы ребенок самостоятельно находил решения, проявлял инициативу, творчество, чувствовал себя свободным.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образом, спортивные игры, позволяя дошкольнику проявлять самостоятельность, активность, творчество, инициативу, формируют у них положительное отношение к спорту.</a:t>
            </a:r>
          </a:p>
        </p:txBody>
      </p:sp>
    </p:spTree>
    <p:extLst>
      <p:ext uri="{BB962C8B-B14F-4D97-AF65-F5344CB8AC3E}">
        <p14:creationId xmlns:p14="http://schemas.microsoft.com/office/powerpoint/2010/main" val="312980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4856" y="2678806"/>
            <a:ext cx="10319756" cy="32324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45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2592925" y="-167425"/>
            <a:ext cx="8911687" cy="16742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48496" y="0"/>
            <a:ext cx="7018986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Спортивные игры — это вид подвижных игр, разновидность спорта. Спортивные игры разнообразны по содержанию и воздействию на организм. Как физическое упражнение они обладают рядом особенностей.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Непрерывная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смена игровых положений в процессе игры заставляет участников немедленно реагировать на действия противников и партнеров, совершая нужные, чаще новые движения.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143" y="2009105"/>
            <a:ext cx="4481419" cy="4848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56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1527" y="0"/>
            <a:ext cx="9753085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32585" y="244699"/>
            <a:ext cx="9972027" cy="64394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Большую роль в физическом воспитании детей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школьного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 играют спортивные игры, элементы спортивных игр и спортивные упражнения. Они подбираются с учетом возраста, состояния здоровья, индивидуальной склонности и интересов детей. 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обучении спортивным играм и упражнениям 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школе необходимо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у детей интерес к физической культуре, а также потребность к самостоятельным занятиям.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их помощью дети усваивают разнообразные двигательные навыки, приобретают нравственные, волевые качества: решительность, самостоятельность, смелость, выносливость. 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учится согласовывать свои действия с действиями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товарищей, воспитывается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сдержанность, самообладание, ответственность. 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Спортивные игры и упражнения способствуют совершенствованию деятельности основных физиологических систем организма нервной, сердечно-сосудистой, дыхательной), улучшения физического развития, физической подготовленности детей, воспитанию положительных морально-волевых качеств.</a:t>
            </a:r>
          </a:p>
        </p:txBody>
      </p:sp>
    </p:spTree>
    <p:extLst>
      <p:ext uri="{BB962C8B-B14F-4D97-AF65-F5344CB8AC3E}">
        <p14:creationId xmlns:p14="http://schemas.microsoft.com/office/powerpoint/2010/main" val="9448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0"/>
            <a:ext cx="8911687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22738" y="45719"/>
            <a:ext cx="10200068" cy="67028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Отличная черта занятий спортивными играми и упражнениями – их эмоциональность. Положительный эмоциональный тонус является важной предпосылкой здоровья, предупреждает различные заболевания, поддерживает интерес к физическим упражнениям.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Игровая форма проведения занятия является основой методики обучения спортивным играм и упражнениям. Занятие должно проходить как занимательная игра.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335" y="3554569"/>
            <a:ext cx="7192904" cy="3394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5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2592925" y="-115910"/>
            <a:ext cx="8911687" cy="11591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35617" y="0"/>
            <a:ext cx="10328856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Обучая детей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спортивным играм,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решаются следующие задачи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Формировать у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школьников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устойчивый интерес к играм с элементами спорта, спортивным упражнениям, желание использовать их в самостоятельной двигательной деятельности;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Обогащать двигательный </a:t>
            </a:r>
            <a:r>
              <a:rPr 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опыт 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школьников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новыми двигательными действиями;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Учить правильной технике выполнения элементов спортивных игр;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Содействовать развитию двигательных способностей;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Воспитывать положительные морально-волевые качества;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Формировать привычку к здоровому образу жизни.</a:t>
            </a:r>
          </a:p>
        </p:txBody>
      </p:sp>
    </p:spTree>
    <p:extLst>
      <p:ext uri="{BB962C8B-B14F-4D97-AF65-F5344CB8AC3E}">
        <p14:creationId xmlns:p14="http://schemas.microsoft.com/office/powerpoint/2010/main" val="188619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0"/>
            <a:ext cx="8911687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96980" y="45719"/>
            <a:ext cx="6915955" cy="6812281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детей спортивным упражнениям и играм проводится на занятиях по физической культуре.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обучении детей элементам спортивных игр используется показ и объяснения.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простые элементы включаются в физкультурные занятия со всеми детьми одновременно.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сложные движения разучиваю с детьми  индивидуально. </a:t>
            </a: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334" y="2331076"/>
            <a:ext cx="5007659" cy="452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58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0"/>
            <a:ext cx="8911687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22738" y="0"/>
            <a:ext cx="10569262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 по преимущественному формированию физических качеств: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формирование ловкости;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на формирование быстроты;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на формирование выносливости;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на формирование силы.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 по двигательному содержанию: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ходьбой;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с бегом;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с лазанием;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с прыжками;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с метанием.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122" y="3477296"/>
            <a:ext cx="5391954" cy="348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4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2592923" y="128786"/>
            <a:ext cx="8911687" cy="695461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 по сложности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59099" y="618186"/>
            <a:ext cx="11032901" cy="623981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Элементарные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Сюжетные игры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имеют готовый сюжет и твердо зафиксированные пра­вила, игровые действия связаны с развитием сюжета и с ролью, кото­рую выполняет ребенок. Это игры преимущественно коллективные (небольшими группами и всей группой). Народные игры относятся к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сюжетным.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Бессюжетные игры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 интересные для детей двигательные игро­вые задания, ведущие к достижению понятной им цели. Это: игры типа перебежек,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ловишек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(не имеют сюжета, образов, но имеют правила, роль, игровые действия) игры с элементами соревнования (индивидуального и группового) несложные игры-эстафеты (проводятся с разделением на команды; ребенок стремится выполнить задание, чтобы улучшить результат ко­манды) игры с использованием предметов (кегли, серсо,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кольцеброс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бабки, «Школа мяча») требуют определенных условий; правила в них направ­лены на порядок расстановки предметов, пользования ими, очередность действий играющих плюс элемент соревнования с целью дости­жения лучших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Игры-забавы для маленьких детей («Ладушки», «Коза рогатая») побуж­дают детей к двигательной активности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Игры-аттракционы — в них двигательные задания выполняются в не­обычных условиях и часто включают элемент соревнования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Игровые упражнения, где каждый ребенок действует отдельно, выпол­няя указания взрослого.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745018" y="6858000"/>
            <a:ext cx="446982" cy="623981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416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0"/>
            <a:ext cx="8911687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61375" y="193183"/>
            <a:ext cx="9843237" cy="57180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Сложные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Спортивные игры (городки, бадминтон, настольный теннис, баскетбол, волейбол, футбол, хоккей) требуют собранности, организованности, наблюдательности, овладения опреде­ленной техникой движений, быстроты двигательной реак­ции. В дошкольном возрасте используются элементы спор­тивных игр, и дети играют по упрощенным правилам.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940" y="2305227"/>
            <a:ext cx="6069664" cy="45527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483" y="3003064"/>
            <a:ext cx="4274457" cy="3854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97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2C333A"/>
      </a:dk2>
      <a:lt2>
        <a:srgbClr val="D6ECED"/>
      </a:lt2>
      <a:accent1>
        <a:srgbClr val="DE32DE"/>
      </a:accent1>
      <a:accent2>
        <a:srgbClr val="F42B8A"/>
      </a:accent2>
      <a:accent3>
        <a:srgbClr val="349FE7"/>
      </a:accent3>
      <a:accent4>
        <a:srgbClr val="565FF8"/>
      </a:accent4>
      <a:accent5>
        <a:srgbClr val="876BE7"/>
      </a:accent5>
      <a:accent6>
        <a:srgbClr val="F268C2"/>
      </a:accent6>
      <a:hlink>
        <a:srgbClr val="F55CF9"/>
      </a:hlink>
      <a:folHlink>
        <a:srgbClr val="E8A0EE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F20B7C8E-B819-43F3-AAF9-EE50B1A8363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114</TotalTime>
  <Words>1781</Words>
  <Application>Microsoft Office PowerPoint</Application>
  <PresentationFormat>Широкоэкранный</PresentationFormat>
  <Paragraphs>96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Century Gothic</vt:lpstr>
      <vt:lpstr>Times New Roman</vt:lpstr>
      <vt:lpstr>Wingdings</vt:lpstr>
      <vt:lpstr>Wingdings 3</vt:lpstr>
      <vt:lpstr>Легкий дым</vt:lpstr>
      <vt:lpstr>Особенности обучения детей младшего школьного возраста спортивным играм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Классификация  игр по сложности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Учетная запись Майкрософт</cp:lastModifiedBy>
  <cp:revision>14</cp:revision>
  <dcterms:created xsi:type="dcterms:W3CDTF">2018-04-09T18:30:59Z</dcterms:created>
  <dcterms:modified xsi:type="dcterms:W3CDTF">2018-09-04T13:18:39Z</dcterms:modified>
</cp:coreProperties>
</file>