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79" r:id="rId10"/>
    <p:sldId id="263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7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3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8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7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4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8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0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6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4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355A-7119-47E7-805B-1FC528C04595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9DA3-7BD0-4E97-9400-5442467D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1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00" y="1714500"/>
            <a:ext cx="665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прошлое денег»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(старшая группа)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800" y="254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109 общеразвивающего вида»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Магнитогорска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9500" y="5270500"/>
            <a:ext cx="39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высшей квалификационной категории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Токарева В. В.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8950" y="637540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Магнитогорск,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7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27000"/>
            <a:ext cx="515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«Древний Китай»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0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9144000" cy="6211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купюры Древнего Китая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5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1" y="-1"/>
            <a:ext cx="2781300" cy="1756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2300" y="6150114"/>
            <a:ext cx="47117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печатают в Санкт-Петербурге, Перми, Краснокамске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1" y="1196028"/>
            <a:ext cx="5380949" cy="5103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006600"/>
            <a:ext cx="3187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8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6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94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5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0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673100"/>
            <a:ext cx="6934200" cy="52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29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20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23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8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6200" y="0"/>
            <a:ext cx="39878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109»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Магнитогорск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6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254000"/>
            <a:ext cx="45339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«Древний мир»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1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9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" y="228600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«Древний Египет»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5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" y="1046178"/>
            <a:ext cx="8953500" cy="5811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20" y="92071"/>
            <a:ext cx="877068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монеты в Древнем Египте (из золота, серебра, бронзы, железа)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46178"/>
            <a:ext cx="4848740" cy="2546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592528"/>
            <a:ext cx="4848740" cy="2673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6347" y="1692549"/>
            <a:ext cx="5667346" cy="3926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20" y="92071"/>
            <a:ext cx="877068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монеты в Древнем Египте (из золота, серебра, бронзы, железа)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2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893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103</Words>
  <Application>Microsoft Office PowerPoint</Application>
  <PresentationFormat>Экран (4:3)</PresentationFormat>
  <Paragraphs>18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2020-10-11T17:05:16Z</dcterms:created>
  <dcterms:modified xsi:type="dcterms:W3CDTF">2021-03-22T05:35:34Z</dcterms:modified>
</cp:coreProperties>
</file>