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5" r:id="rId1"/>
  </p:sldMasterIdLst>
  <p:sldIdLst>
    <p:sldId id="256" r:id="rId2"/>
    <p:sldId id="258" r:id="rId3"/>
    <p:sldId id="259" r:id="rId4"/>
    <p:sldId id="260" r:id="rId5"/>
    <p:sldId id="276" r:id="rId6"/>
    <p:sldId id="262" r:id="rId7"/>
    <p:sldId id="272" r:id="rId8"/>
    <p:sldId id="263" r:id="rId9"/>
    <p:sldId id="280" r:id="rId10"/>
    <p:sldId id="265" r:id="rId11"/>
    <p:sldId id="269" r:id="rId12"/>
    <p:sldId id="277" r:id="rId13"/>
    <p:sldId id="27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083B"/>
    <a:srgbClr val="99FF66"/>
    <a:srgbClr val="000000"/>
    <a:srgbClr val="FF5050"/>
    <a:srgbClr val="FF9900"/>
    <a:srgbClr val="990033"/>
    <a:srgbClr val="FFFF99"/>
    <a:srgbClr val="FA4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9" autoAdjust="0"/>
    <p:restoredTop sz="94660"/>
  </p:normalViewPr>
  <p:slideViewPr>
    <p:cSldViewPr>
      <p:cViewPr>
        <p:scale>
          <a:sx n="70" d="100"/>
          <a:sy n="70" d="100"/>
        </p:scale>
        <p:origin x="-135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6592B-A8CD-42A5-A665-755FD124426F}" type="doc">
      <dgm:prSet loTypeId="urn:microsoft.com/office/officeart/2005/8/layout/orgChart1" loCatId="hierarchy" qsTypeId="urn:microsoft.com/office/officeart/2005/8/quickstyle/3d1" qsCatId="3D" csTypeId="urn:microsoft.com/office/officeart/2005/8/colors/colorful2" csCatId="colorful" phldr="1"/>
      <dgm:spPr/>
    </dgm:pt>
    <dgm:pt modelId="{8B4E767E-9A84-44EB-AD43-D6DF0BBD547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rPr>
            <a:t>Основные теории происхождения человека</a:t>
          </a:r>
        </a:p>
      </dgm:t>
    </dgm:pt>
    <dgm:pt modelId="{0ED47302-A111-4CD2-8B1F-50CA54A2FCB1}" type="parTrans" cxnId="{2B4B5BC5-CA49-4036-9FAA-01BC3F6A38E3}">
      <dgm:prSet/>
      <dgm:spPr/>
      <dgm:t>
        <a:bodyPr/>
        <a:lstStyle/>
        <a:p>
          <a:endParaRPr lang="ru-RU"/>
        </a:p>
      </dgm:t>
    </dgm:pt>
    <dgm:pt modelId="{805D634E-C951-4728-9C71-EE53961E3F44}" type="sibTrans" cxnId="{2B4B5BC5-CA49-4036-9FAA-01BC3F6A38E3}">
      <dgm:prSet/>
      <dgm:spPr/>
      <dgm:t>
        <a:bodyPr/>
        <a:lstStyle/>
        <a:p>
          <a:endParaRPr lang="ru-RU"/>
        </a:p>
      </dgm:t>
    </dgm:pt>
    <dgm:pt modelId="{29E578F5-F3AB-4ED7-8AD1-1130C594CA5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/>
              <a:effectLst/>
              <a:latin typeface="Arial" charset="0"/>
            </a:rPr>
            <a:t>"Дарвиновское" </a:t>
          </a:r>
          <a:endParaRPr kumimoji="0" lang="ru-RU" altLang="ru-RU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A7D54D4B-2360-4EF9-9B09-0B8333CDFAF9}" type="parTrans" cxnId="{E4240D4F-11AC-4F51-B9EB-56BF9406B64C}">
      <dgm:prSet/>
      <dgm:spPr/>
      <dgm:t>
        <a:bodyPr/>
        <a:lstStyle/>
        <a:p>
          <a:endParaRPr lang="ru-RU"/>
        </a:p>
      </dgm:t>
    </dgm:pt>
    <dgm:pt modelId="{CBC72678-FF03-4918-870F-FDFAB6F7598F}" type="sibTrans" cxnId="{E4240D4F-11AC-4F51-B9EB-56BF9406B64C}">
      <dgm:prSet/>
      <dgm:spPr/>
      <dgm:t>
        <a:bodyPr/>
        <a:lstStyle/>
        <a:p>
          <a:endParaRPr lang="ru-RU"/>
        </a:p>
      </dgm:t>
    </dgm:pt>
    <dgm:pt modelId="{F9224025-6BEB-4B9A-B7C9-E5A6E725272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/>
              <a:effectLst/>
              <a:latin typeface="Arial" charset="0"/>
            </a:rPr>
            <a:t>"Божественное" </a:t>
          </a:r>
          <a:endParaRPr kumimoji="0" lang="ru-RU" altLang="ru-RU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43ADFF12-A720-4BEC-8BD2-40115E9474AE}" type="parTrans" cxnId="{19CC3E39-98AF-4107-8D0F-7781140DE6DC}">
      <dgm:prSet/>
      <dgm:spPr/>
      <dgm:t>
        <a:bodyPr/>
        <a:lstStyle/>
        <a:p>
          <a:endParaRPr lang="ru-RU"/>
        </a:p>
      </dgm:t>
    </dgm:pt>
    <dgm:pt modelId="{BABBFD95-55F2-4A02-8434-EEB6107AC6FD}" type="sibTrans" cxnId="{19CC3E39-98AF-4107-8D0F-7781140DE6DC}">
      <dgm:prSet/>
      <dgm:spPr/>
      <dgm:t>
        <a:bodyPr/>
        <a:lstStyle/>
        <a:p>
          <a:endParaRPr lang="ru-RU"/>
        </a:p>
      </dgm:t>
    </dgm:pt>
    <dgm:pt modelId="{E8AF55D5-DBB7-4DA1-9CFA-4DAC066FAC8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/>
              <a:effectLst/>
              <a:latin typeface="Arial" charset="0"/>
            </a:rPr>
            <a:t>"Инопланетное" </a:t>
          </a:r>
        </a:p>
      </dgm:t>
    </dgm:pt>
    <dgm:pt modelId="{1361CAE1-F3B3-4494-BC05-253563B7306C}" type="parTrans" cxnId="{5DDF4FB9-254C-4C9B-B30D-23FA39C84034}">
      <dgm:prSet/>
      <dgm:spPr/>
      <dgm:t>
        <a:bodyPr/>
        <a:lstStyle/>
        <a:p>
          <a:endParaRPr lang="ru-RU"/>
        </a:p>
      </dgm:t>
    </dgm:pt>
    <dgm:pt modelId="{6D8FD1BB-D1B9-47FE-8C06-F82A8E8BDB2B}" type="sibTrans" cxnId="{5DDF4FB9-254C-4C9B-B30D-23FA39C84034}">
      <dgm:prSet/>
      <dgm:spPr/>
      <dgm:t>
        <a:bodyPr/>
        <a:lstStyle/>
        <a:p>
          <a:endParaRPr lang="ru-RU"/>
        </a:p>
      </dgm:t>
    </dgm:pt>
    <dgm:pt modelId="{D441BACB-F2D9-4CA5-87E1-E086DD7273CC}" type="pres">
      <dgm:prSet presAssocID="{84D6592B-A8CD-42A5-A665-755FD124426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25685B2-BC8D-4F98-9F1A-4206C996F3A1}" type="pres">
      <dgm:prSet presAssocID="{8B4E767E-9A84-44EB-AD43-D6DF0BBD5476}" presName="hierRoot1" presStyleCnt="0">
        <dgm:presLayoutVars>
          <dgm:hierBranch/>
        </dgm:presLayoutVars>
      </dgm:prSet>
      <dgm:spPr/>
    </dgm:pt>
    <dgm:pt modelId="{745FA61C-C033-4B10-B959-99075B63891D}" type="pres">
      <dgm:prSet presAssocID="{8B4E767E-9A84-44EB-AD43-D6DF0BBD5476}" presName="rootComposite1" presStyleCnt="0"/>
      <dgm:spPr/>
    </dgm:pt>
    <dgm:pt modelId="{AA519C1D-27B7-4FE4-B961-076A5C9FD1E3}" type="pres">
      <dgm:prSet presAssocID="{8B4E767E-9A84-44EB-AD43-D6DF0BBD5476}" presName="rootText1" presStyleLbl="node0" presStyleIdx="0" presStyleCnt="1" custScaleX="2550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159DDB-9EA7-41DE-9127-A6A3588B94D6}" type="pres">
      <dgm:prSet presAssocID="{8B4E767E-9A84-44EB-AD43-D6DF0BBD547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2875569-5A2B-4137-BDBE-F23952C203A8}" type="pres">
      <dgm:prSet presAssocID="{8B4E767E-9A84-44EB-AD43-D6DF0BBD5476}" presName="hierChild2" presStyleCnt="0"/>
      <dgm:spPr/>
    </dgm:pt>
    <dgm:pt modelId="{BA9005AE-1768-408C-9FF8-B6E5553EBA7E}" type="pres">
      <dgm:prSet presAssocID="{A7D54D4B-2360-4EF9-9B09-0B8333CDFAF9}" presName="Name35" presStyleLbl="parChTrans1D2" presStyleIdx="0" presStyleCnt="3"/>
      <dgm:spPr/>
      <dgm:t>
        <a:bodyPr/>
        <a:lstStyle/>
        <a:p>
          <a:endParaRPr lang="ru-RU"/>
        </a:p>
      </dgm:t>
    </dgm:pt>
    <dgm:pt modelId="{218205C2-5A81-4AD9-AB6A-65166BEA4237}" type="pres">
      <dgm:prSet presAssocID="{29E578F5-F3AB-4ED7-8AD1-1130C594CA55}" presName="hierRoot2" presStyleCnt="0">
        <dgm:presLayoutVars>
          <dgm:hierBranch/>
        </dgm:presLayoutVars>
      </dgm:prSet>
      <dgm:spPr/>
    </dgm:pt>
    <dgm:pt modelId="{9B6B4397-B2BF-4F38-83C0-D1326987C1A1}" type="pres">
      <dgm:prSet presAssocID="{29E578F5-F3AB-4ED7-8AD1-1130C594CA55}" presName="rootComposite" presStyleCnt="0"/>
      <dgm:spPr/>
    </dgm:pt>
    <dgm:pt modelId="{B3EE4B31-A8A6-46BF-B4C9-8D12F7789B96}" type="pres">
      <dgm:prSet presAssocID="{29E578F5-F3AB-4ED7-8AD1-1130C594CA5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DFF530-2F68-47F2-81A1-7976D448408E}" type="pres">
      <dgm:prSet presAssocID="{29E578F5-F3AB-4ED7-8AD1-1130C594CA55}" presName="rootConnector" presStyleLbl="node2" presStyleIdx="0" presStyleCnt="3"/>
      <dgm:spPr/>
      <dgm:t>
        <a:bodyPr/>
        <a:lstStyle/>
        <a:p>
          <a:endParaRPr lang="ru-RU"/>
        </a:p>
      </dgm:t>
    </dgm:pt>
    <dgm:pt modelId="{941CF813-9125-48E2-895F-DCEF75C641EB}" type="pres">
      <dgm:prSet presAssocID="{29E578F5-F3AB-4ED7-8AD1-1130C594CA55}" presName="hierChild4" presStyleCnt="0"/>
      <dgm:spPr/>
    </dgm:pt>
    <dgm:pt modelId="{5E22D093-F2E9-4254-A25C-95BDB052E053}" type="pres">
      <dgm:prSet presAssocID="{29E578F5-F3AB-4ED7-8AD1-1130C594CA55}" presName="hierChild5" presStyleCnt="0"/>
      <dgm:spPr/>
    </dgm:pt>
    <dgm:pt modelId="{1A4E3C4B-0F06-480E-A939-90BA72358844}" type="pres">
      <dgm:prSet presAssocID="{43ADFF12-A720-4BEC-8BD2-40115E9474AE}" presName="Name35" presStyleLbl="parChTrans1D2" presStyleIdx="1" presStyleCnt="3"/>
      <dgm:spPr/>
      <dgm:t>
        <a:bodyPr/>
        <a:lstStyle/>
        <a:p>
          <a:endParaRPr lang="ru-RU"/>
        </a:p>
      </dgm:t>
    </dgm:pt>
    <dgm:pt modelId="{20476285-E611-4985-8388-F6E593828A7F}" type="pres">
      <dgm:prSet presAssocID="{F9224025-6BEB-4B9A-B7C9-E5A6E7252729}" presName="hierRoot2" presStyleCnt="0">
        <dgm:presLayoutVars>
          <dgm:hierBranch/>
        </dgm:presLayoutVars>
      </dgm:prSet>
      <dgm:spPr/>
    </dgm:pt>
    <dgm:pt modelId="{783276E1-7F0A-4248-BAA6-BD2EFAB62668}" type="pres">
      <dgm:prSet presAssocID="{F9224025-6BEB-4B9A-B7C9-E5A6E7252729}" presName="rootComposite" presStyleCnt="0"/>
      <dgm:spPr/>
    </dgm:pt>
    <dgm:pt modelId="{528A2524-1071-4C64-A383-E67EDC79124E}" type="pres">
      <dgm:prSet presAssocID="{F9224025-6BEB-4B9A-B7C9-E5A6E725272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282E1B-42B3-4022-94FB-347350F11BAD}" type="pres">
      <dgm:prSet presAssocID="{F9224025-6BEB-4B9A-B7C9-E5A6E7252729}" presName="rootConnector" presStyleLbl="node2" presStyleIdx="1" presStyleCnt="3"/>
      <dgm:spPr/>
      <dgm:t>
        <a:bodyPr/>
        <a:lstStyle/>
        <a:p>
          <a:endParaRPr lang="ru-RU"/>
        </a:p>
      </dgm:t>
    </dgm:pt>
    <dgm:pt modelId="{CF70E7C8-0F74-4058-BF6F-C78CA381B598}" type="pres">
      <dgm:prSet presAssocID="{F9224025-6BEB-4B9A-B7C9-E5A6E7252729}" presName="hierChild4" presStyleCnt="0"/>
      <dgm:spPr/>
    </dgm:pt>
    <dgm:pt modelId="{D2ED9D06-28BF-4FDE-8F60-DC791914A63B}" type="pres">
      <dgm:prSet presAssocID="{F9224025-6BEB-4B9A-B7C9-E5A6E7252729}" presName="hierChild5" presStyleCnt="0"/>
      <dgm:spPr/>
    </dgm:pt>
    <dgm:pt modelId="{0D1159BA-2478-4935-AEA0-9A770FBE4070}" type="pres">
      <dgm:prSet presAssocID="{1361CAE1-F3B3-4494-BC05-253563B7306C}" presName="Name35" presStyleLbl="parChTrans1D2" presStyleIdx="2" presStyleCnt="3"/>
      <dgm:spPr/>
      <dgm:t>
        <a:bodyPr/>
        <a:lstStyle/>
        <a:p>
          <a:endParaRPr lang="ru-RU"/>
        </a:p>
      </dgm:t>
    </dgm:pt>
    <dgm:pt modelId="{CF9B4989-3589-4BEE-8735-AF76AE249CED}" type="pres">
      <dgm:prSet presAssocID="{E8AF55D5-DBB7-4DA1-9CFA-4DAC066FAC8F}" presName="hierRoot2" presStyleCnt="0">
        <dgm:presLayoutVars>
          <dgm:hierBranch/>
        </dgm:presLayoutVars>
      </dgm:prSet>
      <dgm:spPr/>
    </dgm:pt>
    <dgm:pt modelId="{8DBF3FBE-1AF6-4AF4-BE08-17DE202721AC}" type="pres">
      <dgm:prSet presAssocID="{E8AF55D5-DBB7-4DA1-9CFA-4DAC066FAC8F}" presName="rootComposite" presStyleCnt="0"/>
      <dgm:spPr/>
    </dgm:pt>
    <dgm:pt modelId="{90FC3C64-4C59-4F17-9C14-58C737A7ED43}" type="pres">
      <dgm:prSet presAssocID="{E8AF55D5-DBB7-4DA1-9CFA-4DAC066FAC8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1405B7-BBA6-482B-AC7E-B048A6B373ED}" type="pres">
      <dgm:prSet presAssocID="{E8AF55D5-DBB7-4DA1-9CFA-4DAC066FAC8F}" presName="rootConnector" presStyleLbl="node2" presStyleIdx="2" presStyleCnt="3"/>
      <dgm:spPr/>
      <dgm:t>
        <a:bodyPr/>
        <a:lstStyle/>
        <a:p>
          <a:endParaRPr lang="ru-RU"/>
        </a:p>
      </dgm:t>
    </dgm:pt>
    <dgm:pt modelId="{C4B9DC05-0C0B-4DEC-B071-54F568F09FFD}" type="pres">
      <dgm:prSet presAssocID="{E8AF55D5-DBB7-4DA1-9CFA-4DAC066FAC8F}" presName="hierChild4" presStyleCnt="0"/>
      <dgm:spPr/>
    </dgm:pt>
    <dgm:pt modelId="{B3621FA4-4879-45B4-BD07-3C218FB98E6A}" type="pres">
      <dgm:prSet presAssocID="{E8AF55D5-DBB7-4DA1-9CFA-4DAC066FAC8F}" presName="hierChild5" presStyleCnt="0"/>
      <dgm:spPr/>
    </dgm:pt>
    <dgm:pt modelId="{D4B015B1-940E-45DB-B672-CE24491EBA02}" type="pres">
      <dgm:prSet presAssocID="{8B4E767E-9A84-44EB-AD43-D6DF0BBD5476}" presName="hierChild3" presStyleCnt="0"/>
      <dgm:spPr/>
    </dgm:pt>
  </dgm:ptLst>
  <dgm:cxnLst>
    <dgm:cxn modelId="{0B5C2711-A30C-4895-A036-8F13305D41FA}" type="presOf" srcId="{E8AF55D5-DBB7-4DA1-9CFA-4DAC066FAC8F}" destId="{90FC3C64-4C59-4F17-9C14-58C737A7ED43}" srcOrd="0" destOrd="0" presId="urn:microsoft.com/office/officeart/2005/8/layout/orgChart1"/>
    <dgm:cxn modelId="{E3BB5569-D02B-4D43-B2DB-DD8717150FD0}" type="presOf" srcId="{E8AF55D5-DBB7-4DA1-9CFA-4DAC066FAC8F}" destId="{B61405B7-BBA6-482B-AC7E-B048A6B373ED}" srcOrd="1" destOrd="0" presId="urn:microsoft.com/office/officeart/2005/8/layout/orgChart1"/>
    <dgm:cxn modelId="{32104789-9C3D-4CC7-9800-85CC8A0B0F1C}" type="presOf" srcId="{29E578F5-F3AB-4ED7-8AD1-1130C594CA55}" destId="{B3EE4B31-A8A6-46BF-B4C9-8D12F7789B96}" srcOrd="0" destOrd="0" presId="urn:microsoft.com/office/officeart/2005/8/layout/orgChart1"/>
    <dgm:cxn modelId="{1C43D938-40D5-491F-9178-7F5EDD070CC3}" type="presOf" srcId="{43ADFF12-A720-4BEC-8BD2-40115E9474AE}" destId="{1A4E3C4B-0F06-480E-A939-90BA72358844}" srcOrd="0" destOrd="0" presId="urn:microsoft.com/office/officeart/2005/8/layout/orgChart1"/>
    <dgm:cxn modelId="{8C2260C8-B6DA-432C-8AEA-F26C02F89782}" type="presOf" srcId="{F9224025-6BEB-4B9A-B7C9-E5A6E7252729}" destId="{B8282E1B-42B3-4022-94FB-347350F11BAD}" srcOrd="1" destOrd="0" presId="urn:microsoft.com/office/officeart/2005/8/layout/orgChart1"/>
    <dgm:cxn modelId="{E4240D4F-11AC-4F51-B9EB-56BF9406B64C}" srcId="{8B4E767E-9A84-44EB-AD43-D6DF0BBD5476}" destId="{29E578F5-F3AB-4ED7-8AD1-1130C594CA55}" srcOrd="0" destOrd="0" parTransId="{A7D54D4B-2360-4EF9-9B09-0B8333CDFAF9}" sibTransId="{CBC72678-FF03-4918-870F-FDFAB6F7598F}"/>
    <dgm:cxn modelId="{6F16B594-296D-441C-95D1-FAF55F294FEF}" type="presOf" srcId="{F9224025-6BEB-4B9A-B7C9-E5A6E7252729}" destId="{528A2524-1071-4C64-A383-E67EDC79124E}" srcOrd="0" destOrd="0" presId="urn:microsoft.com/office/officeart/2005/8/layout/orgChart1"/>
    <dgm:cxn modelId="{5AF0A945-E81F-4C62-9042-C7D098258A7B}" type="presOf" srcId="{8B4E767E-9A84-44EB-AD43-D6DF0BBD5476}" destId="{48159DDB-9EA7-41DE-9127-A6A3588B94D6}" srcOrd="1" destOrd="0" presId="urn:microsoft.com/office/officeart/2005/8/layout/orgChart1"/>
    <dgm:cxn modelId="{768A2135-470F-4256-BFCD-349F3BF14BA5}" type="presOf" srcId="{84D6592B-A8CD-42A5-A665-755FD124426F}" destId="{D441BACB-F2D9-4CA5-87E1-E086DD7273CC}" srcOrd="0" destOrd="0" presId="urn:microsoft.com/office/officeart/2005/8/layout/orgChart1"/>
    <dgm:cxn modelId="{19CC3E39-98AF-4107-8D0F-7781140DE6DC}" srcId="{8B4E767E-9A84-44EB-AD43-D6DF0BBD5476}" destId="{F9224025-6BEB-4B9A-B7C9-E5A6E7252729}" srcOrd="1" destOrd="0" parTransId="{43ADFF12-A720-4BEC-8BD2-40115E9474AE}" sibTransId="{BABBFD95-55F2-4A02-8434-EEB6107AC6FD}"/>
    <dgm:cxn modelId="{CC4F2C50-A856-4BAB-82BF-BB470478657B}" type="presOf" srcId="{1361CAE1-F3B3-4494-BC05-253563B7306C}" destId="{0D1159BA-2478-4935-AEA0-9A770FBE4070}" srcOrd="0" destOrd="0" presId="urn:microsoft.com/office/officeart/2005/8/layout/orgChart1"/>
    <dgm:cxn modelId="{2B4B5BC5-CA49-4036-9FAA-01BC3F6A38E3}" srcId="{84D6592B-A8CD-42A5-A665-755FD124426F}" destId="{8B4E767E-9A84-44EB-AD43-D6DF0BBD5476}" srcOrd="0" destOrd="0" parTransId="{0ED47302-A111-4CD2-8B1F-50CA54A2FCB1}" sibTransId="{805D634E-C951-4728-9C71-EE53961E3F44}"/>
    <dgm:cxn modelId="{AA0F9FE1-76E3-4204-B372-E7DC6190D98A}" type="presOf" srcId="{A7D54D4B-2360-4EF9-9B09-0B8333CDFAF9}" destId="{BA9005AE-1768-408C-9FF8-B6E5553EBA7E}" srcOrd="0" destOrd="0" presId="urn:microsoft.com/office/officeart/2005/8/layout/orgChart1"/>
    <dgm:cxn modelId="{66F393F1-698D-4869-BB8A-1294DAECCB58}" type="presOf" srcId="{29E578F5-F3AB-4ED7-8AD1-1130C594CA55}" destId="{2BDFF530-2F68-47F2-81A1-7976D448408E}" srcOrd="1" destOrd="0" presId="urn:microsoft.com/office/officeart/2005/8/layout/orgChart1"/>
    <dgm:cxn modelId="{565BC5DC-9A3B-45FC-B84D-6091B885C112}" type="presOf" srcId="{8B4E767E-9A84-44EB-AD43-D6DF0BBD5476}" destId="{AA519C1D-27B7-4FE4-B961-076A5C9FD1E3}" srcOrd="0" destOrd="0" presId="urn:microsoft.com/office/officeart/2005/8/layout/orgChart1"/>
    <dgm:cxn modelId="{5DDF4FB9-254C-4C9B-B30D-23FA39C84034}" srcId="{8B4E767E-9A84-44EB-AD43-D6DF0BBD5476}" destId="{E8AF55D5-DBB7-4DA1-9CFA-4DAC066FAC8F}" srcOrd="2" destOrd="0" parTransId="{1361CAE1-F3B3-4494-BC05-253563B7306C}" sibTransId="{6D8FD1BB-D1B9-47FE-8C06-F82A8E8BDB2B}"/>
    <dgm:cxn modelId="{C9C91FFE-DC24-432B-98A9-DEF3697CEBBB}" type="presParOf" srcId="{D441BACB-F2D9-4CA5-87E1-E086DD7273CC}" destId="{825685B2-BC8D-4F98-9F1A-4206C996F3A1}" srcOrd="0" destOrd="0" presId="urn:microsoft.com/office/officeart/2005/8/layout/orgChart1"/>
    <dgm:cxn modelId="{01306A85-CA9E-44C5-B08A-B90B3C065AC8}" type="presParOf" srcId="{825685B2-BC8D-4F98-9F1A-4206C996F3A1}" destId="{745FA61C-C033-4B10-B959-99075B63891D}" srcOrd="0" destOrd="0" presId="urn:microsoft.com/office/officeart/2005/8/layout/orgChart1"/>
    <dgm:cxn modelId="{142AD102-5E2E-4098-81A9-F1305AC89964}" type="presParOf" srcId="{745FA61C-C033-4B10-B959-99075B63891D}" destId="{AA519C1D-27B7-4FE4-B961-076A5C9FD1E3}" srcOrd="0" destOrd="0" presId="urn:microsoft.com/office/officeart/2005/8/layout/orgChart1"/>
    <dgm:cxn modelId="{08047E79-1FD2-4435-84EA-C11F0DC1C1DE}" type="presParOf" srcId="{745FA61C-C033-4B10-B959-99075B63891D}" destId="{48159DDB-9EA7-41DE-9127-A6A3588B94D6}" srcOrd="1" destOrd="0" presId="urn:microsoft.com/office/officeart/2005/8/layout/orgChart1"/>
    <dgm:cxn modelId="{D27E3C29-B31E-4EB9-A5BE-9C917C4E30B2}" type="presParOf" srcId="{825685B2-BC8D-4F98-9F1A-4206C996F3A1}" destId="{52875569-5A2B-4137-BDBE-F23952C203A8}" srcOrd="1" destOrd="0" presId="urn:microsoft.com/office/officeart/2005/8/layout/orgChart1"/>
    <dgm:cxn modelId="{8AB39C77-FB1D-4F02-A63C-D514202FA780}" type="presParOf" srcId="{52875569-5A2B-4137-BDBE-F23952C203A8}" destId="{BA9005AE-1768-408C-9FF8-B6E5553EBA7E}" srcOrd="0" destOrd="0" presId="urn:microsoft.com/office/officeart/2005/8/layout/orgChart1"/>
    <dgm:cxn modelId="{9C30676F-FE42-4223-9161-D8E58E9A2D00}" type="presParOf" srcId="{52875569-5A2B-4137-BDBE-F23952C203A8}" destId="{218205C2-5A81-4AD9-AB6A-65166BEA4237}" srcOrd="1" destOrd="0" presId="urn:microsoft.com/office/officeart/2005/8/layout/orgChart1"/>
    <dgm:cxn modelId="{8D3AAB6C-2C7C-43C4-B85F-394D2291F4B7}" type="presParOf" srcId="{218205C2-5A81-4AD9-AB6A-65166BEA4237}" destId="{9B6B4397-B2BF-4F38-83C0-D1326987C1A1}" srcOrd="0" destOrd="0" presId="urn:microsoft.com/office/officeart/2005/8/layout/orgChart1"/>
    <dgm:cxn modelId="{B684A8F1-0F4E-47B2-B1A5-854C336B352E}" type="presParOf" srcId="{9B6B4397-B2BF-4F38-83C0-D1326987C1A1}" destId="{B3EE4B31-A8A6-46BF-B4C9-8D12F7789B96}" srcOrd="0" destOrd="0" presId="urn:microsoft.com/office/officeart/2005/8/layout/orgChart1"/>
    <dgm:cxn modelId="{C126B6D2-BB1F-4AB8-BEE4-CDA5C22D89F9}" type="presParOf" srcId="{9B6B4397-B2BF-4F38-83C0-D1326987C1A1}" destId="{2BDFF530-2F68-47F2-81A1-7976D448408E}" srcOrd="1" destOrd="0" presId="urn:microsoft.com/office/officeart/2005/8/layout/orgChart1"/>
    <dgm:cxn modelId="{69F1062C-6424-4E94-B4F9-676199E01375}" type="presParOf" srcId="{218205C2-5A81-4AD9-AB6A-65166BEA4237}" destId="{941CF813-9125-48E2-895F-DCEF75C641EB}" srcOrd="1" destOrd="0" presId="urn:microsoft.com/office/officeart/2005/8/layout/orgChart1"/>
    <dgm:cxn modelId="{96C496D1-B663-4F26-B50A-DCFF7DE4FC9E}" type="presParOf" srcId="{218205C2-5A81-4AD9-AB6A-65166BEA4237}" destId="{5E22D093-F2E9-4254-A25C-95BDB052E053}" srcOrd="2" destOrd="0" presId="urn:microsoft.com/office/officeart/2005/8/layout/orgChart1"/>
    <dgm:cxn modelId="{32F6DB00-6432-4308-904E-15C58479DC33}" type="presParOf" srcId="{52875569-5A2B-4137-BDBE-F23952C203A8}" destId="{1A4E3C4B-0F06-480E-A939-90BA72358844}" srcOrd="2" destOrd="0" presId="urn:microsoft.com/office/officeart/2005/8/layout/orgChart1"/>
    <dgm:cxn modelId="{9208815E-463B-4438-93C2-36B0A0191D1F}" type="presParOf" srcId="{52875569-5A2B-4137-BDBE-F23952C203A8}" destId="{20476285-E611-4985-8388-F6E593828A7F}" srcOrd="3" destOrd="0" presId="urn:microsoft.com/office/officeart/2005/8/layout/orgChart1"/>
    <dgm:cxn modelId="{6C81CECC-6538-4FA8-8109-519EF10A3784}" type="presParOf" srcId="{20476285-E611-4985-8388-F6E593828A7F}" destId="{783276E1-7F0A-4248-BAA6-BD2EFAB62668}" srcOrd="0" destOrd="0" presId="urn:microsoft.com/office/officeart/2005/8/layout/orgChart1"/>
    <dgm:cxn modelId="{4B4AF4C9-E829-459E-8314-0D23D5558D51}" type="presParOf" srcId="{783276E1-7F0A-4248-BAA6-BD2EFAB62668}" destId="{528A2524-1071-4C64-A383-E67EDC79124E}" srcOrd="0" destOrd="0" presId="urn:microsoft.com/office/officeart/2005/8/layout/orgChart1"/>
    <dgm:cxn modelId="{1F504C4A-DA39-49EA-95F2-E4F6C02C5E4B}" type="presParOf" srcId="{783276E1-7F0A-4248-BAA6-BD2EFAB62668}" destId="{B8282E1B-42B3-4022-94FB-347350F11BAD}" srcOrd="1" destOrd="0" presId="urn:microsoft.com/office/officeart/2005/8/layout/orgChart1"/>
    <dgm:cxn modelId="{923CA3DB-9ECF-4BAB-BAE5-D985013FBD97}" type="presParOf" srcId="{20476285-E611-4985-8388-F6E593828A7F}" destId="{CF70E7C8-0F74-4058-BF6F-C78CA381B598}" srcOrd="1" destOrd="0" presId="urn:microsoft.com/office/officeart/2005/8/layout/orgChart1"/>
    <dgm:cxn modelId="{FC61614E-6B74-44F7-B412-18936DBDB78A}" type="presParOf" srcId="{20476285-E611-4985-8388-F6E593828A7F}" destId="{D2ED9D06-28BF-4FDE-8F60-DC791914A63B}" srcOrd="2" destOrd="0" presId="urn:microsoft.com/office/officeart/2005/8/layout/orgChart1"/>
    <dgm:cxn modelId="{0C5CBEC0-A9CE-4F03-A7D7-A8381B7FDE98}" type="presParOf" srcId="{52875569-5A2B-4137-BDBE-F23952C203A8}" destId="{0D1159BA-2478-4935-AEA0-9A770FBE4070}" srcOrd="4" destOrd="0" presId="urn:microsoft.com/office/officeart/2005/8/layout/orgChart1"/>
    <dgm:cxn modelId="{48C6B6AE-1C3D-4449-8BCA-2882F56CFF93}" type="presParOf" srcId="{52875569-5A2B-4137-BDBE-F23952C203A8}" destId="{CF9B4989-3589-4BEE-8735-AF76AE249CED}" srcOrd="5" destOrd="0" presId="urn:microsoft.com/office/officeart/2005/8/layout/orgChart1"/>
    <dgm:cxn modelId="{3E28A159-7323-486A-BDA6-EDE8C5D8CDB2}" type="presParOf" srcId="{CF9B4989-3589-4BEE-8735-AF76AE249CED}" destId="{8DBF3FBE-1AF6-4AF4-BE08-17DE202721AC}" srcOrd="0" destOrd="0" presId="urn:microsoft.com/office/officeart/2005/8/layout/orgChart1"/>
    <dgm:cxn modelId="{C0605E58-7442-4646-96DE-43A351940DE0}" type="presParOf" srcId="{8DBF3FBE-1AF6-4AF4-BE08-17DE202721AC}" destId="{90FC3C64-4C59-4F17-9C14-58C737A7ED43}" srcOrd="0" destOrd="0" presId="urn:microsoft.com/office/officeart/2005/8/layout/orgChart1"/>
    <dgm:cxn modelId="{CC63644C-13A2-438F-A5E1-65DED445FFF6}" type="presParOf" srcId="{8DBF3FBE-1AF6-4AF4-BE08-17DE202721AC}" destId="{B61405B7-BBA6-482B-AC7E-B048A6B373ED}" srcOrd="1" destOrd="0" presId="urn:microsoft.com/office/officeart/2005/8/layout/orgChart1"/>
    <dgm:cxn modelId="{66E1547F-4C60-4BAC-9C9E-749E679B6067}" type="presParOf" srcId="{CF9B4989-3589-4BEE-8735-AF76AE249CED}" destId="{C4B9DC05-0C0B-4DEC-B071-54F568F09FFD}" srcOrd="1" destOrd="0" presId="urn:microsoft.com/office/officeart/2005/8/layout/orgChart1"/>
    <dgm:cxn modelId="{75941695-43BA-48B6-829A-D360BD947D76}" type="presParOf" srcId="{CF9B4989-3589-4BEE-8735-AF76AE249CED}" destId="{B3621FA4-4879-45B4-BD07-3C218FB98E6A}" srcOrd="2" destOrd="0" presId="urn:microsoft.com/office/officeart/2005/8/layout/orgChart1"/>
    <dgm:cxn modelId="{6E7CAA05-33AA-4D6B-A2FF-0A944F40AD07}" type="presParOf" srcId="{825685B2-BC8D-4F98-9F1A-4206C996F3A1}" destId="{D4B015B1-940E-45DB-B672-CE24491EBA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159BA-2478-4935-AEA0-9A770FBE4070}">
      <dsp:nvSpPr>
        <dsp:cNvPr id="0" name=""/>
        <dsp:cNvSpPr/>
      </dsp:nvSpPr>
      <dsp:spPr>
        <a:xfrm>
          <a:off x="4104481" y="2320213"/>
          <a:ext cx="2903950" cy="503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995"/>
              </a:lnTo>
              <a:lnTo>
                <a:pt x="2903950" y="251995"/>
              </a:lnTo>
              <a:lnTo>
                <a:pt x="2903950" y="5039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E3C4B-0F06-480E-A939-90BA72358844}">
      <dsp:nvSpPr>
        <dsp:cNvPr id="0" name=""/>
        <dsp:cNvSpPr/>
      </dsp:nvSpPr>
      <dsp:spPr>
        <a:xfrm>
          <a:off x="4058761" y="2320213"/>
          <a:ext cx="91440" cy="5039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9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005AE-1768-408C-9FF8-B6E5553EBA7E}">
      <dsp:nvSpPr>
        <dsp:cNvPr id="0" name=""/>
        <dsp:cNvSpPr/>
      </dsp:nvSpPr>
      <dsp:spPr>
        <a:xfrm>
          <a:off x="1200530" y="2320213"/>
          <a:ext cx="2903950" cy="503991"/>
        </a:xfrm>
        <a:custGeom>
          <a:avLst/>
          <a:gdLst/>
          <a:ahLst/>
          <a:cxnLst/>
          <a:rect l="0" t="0" r="0" b="0"/>
          <a:pathLst>
            <a:path>
              <a:moveTo>
                <a:pt x="2903950" y="0"/>
              </a:moveTo>
              <a:lnTo>
                <a:pt x="2903950" y="251995"/>
              </a:lnTo>
              <a:lnTo>
                <a:pt x="0" y="251995"/>
              </a:lnTo>
              <a:lnTo>
                <a:pt x="0" y="5039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19C1D-27B7-4FE4-B961-076A5C9FD1E3}">
      <dsp:nvSpPr>
        <dsp:cNvPr id="0" name=""/>
        <dsp:cNvSpPr/>
      </dsp:nvSpPr>
      <dsp:spPr>
        <a:xfrm>
          <a:off x="1044425" y="1120233"/>
          <a:ext cx="6120112" cy="11999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5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rPr>
            <a:t>Основные теории происхождения человека</a:t>
          </a:r>
        </a:p>
      </dsp:txBody>
      <dsp:txXfrm>
        <a:off x="1044425" y="1120233"/>
        <a:ext cx="6120112" cy="1199979"/>
      </dsp:txXfrm>
    </dsp:sp>
    <dsp:sp modelId="{B3EE4B31-A8A6-46BF-B4C9-8D12F7789B96}">
      <dsp:nvSpPr>
        <dsp:cNvPr id="0" name=""/>
        <dsp:cNvSpPr/>
      </dsp:nvSpPr>
      <dsp:spPr>
        <a:xfrm>
          <a:off x="551" y="2824204"/>
          <a:ext cx="2399959" cy="11999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500" b="0" i="0" u="none" strike="noStrike" kern="1200" cap="none" normalizeH="0" baseline="0" smtClean="0">
              <a:ln/>
              <a:effectLst/>
              <a:latin typeface="Arial" charset="0"/>
            </a:rPr>
            <a:t>"Дарвиновское" </a:t>
          </a:r>
          <a:endParaRPr kumimoji="0" lang="ru-RU" altLang="ru-RU" sz="25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551" y="2824204"/>
        <a:ext cx="2399959" cy="1199979"/>
      </dsp:txXfrm>
    </dsp:sp>
    <dsp:sp modelId="{528A2524-1071-4C64-A383-E67EDC79124E}">
      <dsp:nvSpPr>
        <dsp:cNvPr id="0" name=""/>
        <dsp:cNvSpPr/>
      </dsp:nvSpPr>
      <dsp:spPr>
        <a:xfrm>
          <a:off x="2904501" y="2824204"/>
          <a:ext cx="2399959" cy="11999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500" b="0" i="0" u="none" strike="noStrike" kern="1200" cap="none" normalizeH="0" baseline="0" smtClean="0">
              <a:ln/>
              <a:effectLst/>
              <a:latin typeface="Arial" charset="0"/>
            </a:rPr>
            <a:t>"Божественное" </a:t>
          </a:r>
          <a:endParaRPr kumimoji="0" lang="ru-RU" altLang="ru-RU" sz="25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2904501" y="2824204"/>
        <a:ext cx="2399959" cy="1199979"/>
      </dsp:txXfrm>
    </dsp:sp>
    <dsp:sp modelId="{90FC3C64-4C59-4F17-9C14-58C737A7ED43}">
      <dsp:nvSpPr>
        <dsp:cNvPr id="0" name=""/>
        <dsp:cNvSpPr/>
      </dsp:nvSpPr>
      <dsp:spPr>
        <a:xfrm>
          <a:off x="5808452" y="2824204"/>
          <a:ext cx="2399959" cy="11999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500" b="0" i="0" u="none" strike="noStrike" kern="1200" cap="none" normalizeH="0" baseline="0" dirty="0" smtClean="0">
              <a:ln/>
              <a:effectLst/>
              <a:latin typeface="Arial" charset="0"/>
            </a:rPr>
            <a:t>"Инопланетное" </a:t>
          </a:r>
        </a:p>
      </dsp:txBody>
      <dsp:txXfrm>
        <a:off x="5808452" y="2824204"/>
        <a:ext cx="2399959" cy="119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97EE0-64CA-4D35-88E9-0B360F86459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129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3F961-83F6-4C47-9635-E884CFBE2CD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114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E98ED-2955-40A8-8F8C-4880B2EB4F5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6212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39EA-9771-4625-AE71-B15F0326B5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1447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0A2F5-97E6-4910-88AB-0F09606C4D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1746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D8140-F0DD-453A-A394-4A1AAE5298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9811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6C03C-32DB-4D7E-A4A8-2022CF127B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9266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60F5A-5EB7-4C0C-BD56-3B11D0BD8F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1130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35B18-A507-4E16-8F1B-37677D74C1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790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FA094-E280-4F2F-A050-1BEB9C87DE5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270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902B9-CF09-48FE-8CB2-6A7BC26D0A9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996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8A6D8-3E01-498B-B027-D9AD7136EB8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176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FCF3FD-830D-464C-90F3-D2EEFEB19A1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364BA-C9F9-4BE3-8D2F-E206AD76D11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985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DF8CF-5FB5-49E0-A73C-B0BD4822F53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347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62FB5-1106-48C4-AF65-51F0A3D84FB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774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14A9C-6C50-4274-88B5-7926143AAEB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658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4F7596-7D24-4DAB-947D-E7D62175311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960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  <p:sldLayoutId id="2147484288" r:id="rId12"/>
    <p:sldLayoutId id="2147484289" r:id="rId13"/>
    <p:sldLayoutId id="2147484290" r:id="rId14"/>
    <p:sldLayoutId id="2147484291" r:id="rId15"/>
    <p:sldLayoutId id="2147484293" r:id="rId16"/>
    <p:sldLayoutId id="2147484294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800" y="476672"/>
            <a:ext cx="5903913" cy="237626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</a:rPr>
              <a:t>Происхождение</a:t>
            </a:r>
            <a:r>
              <a:rPr lang="ru-RU" alt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</a:rPr>
              <a:t> </a:t>
            </a:r>
            <a:r>
              <a:rPr lang="ru-RU" alt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</a:rPr>
              <a:t>человека</a:t>
            </a:r>
            <a:r>
              <a:rPr lang="ru-RU" alt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alt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2400" dirty="0">
                <a:solidFill>
                  <a:schemeClr val="tx2"/>
                </a:solidFill>
              </a:rPr>
              <a:t>(теории происхождения человека)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53816"/>
            <a:ext cx="5328592" cy="361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932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7"/>
          <p:cNvGrpSpPr>
            <a:grpSpLocks/>
          </p:cNvGrpSpPr>
          <p:nvPr/>
        </p:nvGrpSpPr>
        <p:grpSpPr bwMode="auto">
          <a:xfrm>
            <a:off x="467544" y="787164"/>
            <a:ext cx="7912100" cy="2425812"/>
            <a:chOff x="206" y="1487"/>
            <a:chExt cx="5131" cy="1014"/>
          </a:xfrm>
        </p:grpSpPr>
        <p:cxnSp>
          <p:nvCxnSpPr>
            <p:cNvPr id="2052" name="_s2052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 flipV="1">
              <a:off x="3219" y="1506"/>
              <a:ext cx="144" cy="103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 flipV="1">
              <a:off x="2252" y="1579"/>
              <a:ext cx="144" cy="89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54"/>
            <p:cNvSpPr>
              <a:spLocks noChangeArrowheads="1"/>
            </p:cNvSpPr>
            <p:nvPr/>
          </p:nvSpPr>
          <p:spPr bwMode="auto">
            <a:xfrm>
              <a:off x="206" y="1487"/>
              <a:ext cx="5131" cy="46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52309" tIns="26154" rIns="52309" bIns="2615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Направление религиозного учения</a:t>
              </a:r>
            </a:p>
          </p:txBody>
        </p:sp>
        <p:sp>
          <p:nvSpPr>
            <p:cNvPr id="4" name="_s2055"/>
            <p:cNvSpPr>
              <a:spLocks noChangeArrowheads="1"/>
            </p:cNvSpPr>
            <p:nvPr/>
          </p:nvSpPr>
          <p:spPr bwMode="auto">
            <a:xfrm>
              <a:off x="983" y="2098"/>
              <a:ext cx="1789" cy="40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52309" tIns="26154" rIns="52309" bIns="2615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Теологизм</a:t>
              </a:r>
            </a:p>
          </p:txBody>
        </p:sp>
        <p:sp>
          <p:nvSpPr>
            <p:cNvPr id="5" name="_s2056"/>
            <p:cNvSpPr>
              <a:spLocks noChangeArrowheads="1"/>
            </p:cNvSpPr>
            <p:nvPr/>
          </p:nvSpPr>
          <p:spPr bwMode="auto">
            <a:xfrm>
              <a:off x="2916" y="2098"/>
              <a:ext cx="1789" cy="40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52309" tIns="26154" rIns="52309" bIns="2615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Креационизм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565188" y="4509120"/>
            <a:ext cx="316835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эволюция </a:t>
            </a:r>
            <a:r>
              <a:rPr lang="ru-RU" sz="2000" dirty="0"/>
              <a:t>является способом, избранным Богом для сотворения мира и </a:t>
            </a:r>
            <a:r>
              <a:rPr lang="ru-RU" sz="2000" dirty="0" smtClean="0"/>
              <a:t>человека </a:t>
            </a:r>
            <a:endParaRPr lang="ru-RU" sz="2000" dirty="0"/>
          </a:p>
        </p:txBody>
      </p:sp>
      <p:cxnSp>
        <p:nvCxnSpPr>
          <p:cNvPr id="11" name="Прямая со стрелкой 10"/>
          <p:cNvCxnSpPr>
            <a:endCxn id="9" idx="0"/>
          </p:cNvCxnSpPr>
          <p:nvPr/>
        </p:nvCxnSpPr>
        <p:spPr>
          <a:xfrm flipH="1">
            <a:off x="2149364" y="3212976"/>
            <a:ext cx="89566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652120" y="4432175"/>
            <a:ext cx="287249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происхождение </a:t>
            </a:r>
            <a:r>
              <a:rPr lang="ru-RU" dirty="0"/>
              <a:t>живого и неживого мира посредством сверхъестественного акта творения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5" idx="2"/>
          </p:cNvCxnSpPr>
          <p:nvPr/>
        </p:nvCxnSpPr>
        <p:spPr>
          <a:xfrm>
            <a:off x="6025752" y="3212976"/>
            <a:ext cx="778496" cy="1219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799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0493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800" b="1" dirty="0" smtClean="0">
                <a:solidFill>
                  <a:srgbClr val="99FF66"/>
                </a:solidFill>
              </a:rPr>
              <a:t> </a:t>
            </a:r>
            <a:r>
              <a:rPr lang="ru-RU" alt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Посланцы из космоса</a:t>
            </a:r>
          </a:p>
        </p:txBody>
      </p:sp>
      <p:pic>
        <p:nvPicPr>
          <p:cNvPr id="34819" name="Picture 8" descr="krug10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196752"/>
            <a:ext cx="2736850" cy="2663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4820" name="Picture 9" descr="_potop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960" y="1484784"/>
            <a:ext cx="4460875" cy="2024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2701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67544" y="4077072"/>
            <a:ext cx="8229600" cy="26402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6858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altLang="ru-RU" sz="2000" dirty="0">
                <a:solidFill>
                  <a:schemeClr val="tx1"/>
                </a:solidFill>
              </a:rPr>
              <a:t>Благодаря работам археологов мы знаем, что эти поселенцы имели небольшой - около полутора метров - рост и своеобразное строение черепа</a:t>
            </a:r>
            <a:r>
              <a:rPr lang="ru-RU" altLang="ru-RU" sz="2000" dirty="0" smtClean="0">
                <a:solidFill>
                  <a:schemeClr val="tx1"/>
                </a:solidFill>
              </a:rPr>
              <a:t>.</a:t>
            </a:r>
          </a:p>
          <a:p>
            <a:pPr marL="6858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altLang="ru-RU" sz="2000" dirty="0" smtClean="0">
                <a:solidFill>
                  <a:schemeClr val="tx1"/>
                </a:solidFill>
              </a:rPr>
              <a:t> Большие глазницы</a:t>
            </a:r>
            <a:r>
              <a:rPr lang="ru-RU" altLang="ru-RU" sz="2000" dirty="0">
                <a:solidFill>
                  <a:schemeClr val="tx1"/>
                </a:solidFill>
              </a:rPr>
              <a:t>, как у многих животных, ведущих ночной образ жизни, и челюсти, приспособленные к пережевыванию как растительной, так и мясной пищи, широкое носовое отверстие, свидетельствующее о хорошо развитом периферическом отделе обонятельного центра,- вот главные антропологические </a:t>
            </a:r>
            <a:br>
              <a:rPr lang="ru-RU" altLang="ru-RU" sz="2000" dirty="0">
                <a:solidFill>
                  <a:schemeClr val="tx1"/>
                </a:solidFill>
              </a:rPr>
            </a:br>
            <a:r>
              <a:rPr lang="ru-RU" altLang="ru-RU" sz="2000" dirty="0">
                <a:solidFill>
                  <a:schemeClr val="tx1"/>
                </a:solidFill>
              </a:rPr>
              <a:t>особенности скелетных останков австралопитеков - наших истинных прародителей.</a:t>
            </a:r>
          </a:p>
        </p:txBody>
      </p:sp>
    </p:spTree>
    <p:custDataLst>
      <p:tags r:id="rId1"/>
    </p:custDataLst>
  </p:cSld>
  <p:clrMapOvr>
    <a:masterClrMapping/>
  </p:clrMapOvr>
  <p:transition advTm="5153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766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Доказательства космической теории</a:t>
            </a:r>
          </a:p>
        </p:txBody>
      </p:sp>
      <p:pic>
        <p:nvPicPr>
          <p:cNvPr id="3584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628800"/>
            <a:ext cx="2519362" cy="3186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584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36912"/>
            <a:ext cx="1666875" cy="1314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39552" y="5301208"/>
            <a:ext cx="8229600" cy="10556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70000" lnSpcReduction="20000"/>
          </a:bodyPr>
          <a:lstStyle/>
          <a:p>
            <a:pPr marL="68580" indent="0" fontAlgn="auto">
              <a:spcAft>
                <a:spcPts val="0"/>
              </a:spcAft>
              <a:buNone/>
              <a:defRPr/>
            </a:pP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южной Америке, Индии, </a:t>
            </a:r>
            <a:r>
              <a:rPr lang="ru-RU" dirty="0" smtClean="0"/>
              <a:t>Китае найдены различные предметы и  наскальные </a:t>
            </a:r>
            <a:r>
              <a:rPr lang="ru-RU" dirty="0"/>
              <a:t>рисунки, где рядом с человеком изображены летающие тарелки, а человек изображен с нимбом над </a:t>
            </a:r>
            <a:r>
              <a:rPr lang="ru-RU" dirty="0" smtClean="0"/>
              <a:t>головой</a:t>
            </a:r>
            <a:endParaRPr lang="ru-RU" dirty="0"/>
          </a:p>
        </p:txBody>
      </p:sp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73852"/>
            <a:ext cx="2130425" cy="3190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0583"/>
            <a:ext cx="8229600" cy="10493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быть</a:t>
            </a:r>
            <a:r>
              <a:rPr lang="en-US" alt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ru-RU" alt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6867" name="Picture 5" descr="chelovek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412776"/>
            <a:ext cx="7056437" cy="2665412"/>
          </a:xfr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437063"/>
            <a:ext cx="8229600" cy="15827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2400" dirty="0" smtClean="0">
                <a:solidFill>
                  <a:schemeClr val="tx1"/>
                </a:solidFill>
              </a:rPr>
              <a:t>Десять тысяч лет спустя существа, населяющие Землю, будут с негодованием отрицать</a:t>
            </a:r>
            <a:r>
              <a:rPr lang="en-US" altLang="ru-RU" sz="2400" dirty="0" smtClean="0">
                <a:solidFill>
                  <a:schemeClr val="tx1"/>
                </a:solidFill>
              </a:rPr>
              <a:t> </a:t>
            </a:r>
            <a:r>
              <a:rPr lang="ru-RU" altLang="ru-RU" sz="2400" dirty="0" smtClean="0">
                <a:solidFill>
                  <a:schemeClr val="tx1"/>
                </a:solidFill>
              </a:rPr>
              <a:t>своё происхождение от человека</a:t>
            </a:r>
            <a:endParaRPr lang="ru-RU" altLang="ru-RU" sz="3600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4153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42166195"/>
              </p:ext>
            </p:extLst>
          </p:nvPr>
        </p:nvGraphicFramePr>
        <p:xfrm>
          <a:off x="431800" y="908720"/>
          <a:ext cx="8208963" cy="5144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ransition advTm="1267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14988"/>
            <a:ext cx="7499350" cy="1049338"/>
          </a:xfrm>
        </p:spPr>
        <p:txBody>
          <a:bodyPr>
            <a:normAutofit/>
          </a:bodyPr>
          <a:lstStyle/>
          <a:p>
            <a:r>
              <a:rPr lang="ru-RU" alt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Теория Чарльза Дарвина</a:t>
            </a:r>
          </a:p>
        </p:txBody>
      </p:sp>
      <p:pic>
        <p:nvPicPr>
          <p:cNvPr id="19459" name="Picture 8" descr="darwi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268413"/>
            <a:ext cx="2411412" cy="2736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460" name="Picture 9" descr="с новым годом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672" y="3573016"/>
            <a:ext cx="2736850" cy="2254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6762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644008" y="2708920"/>
            <a:ext cx="4040187" cy="11639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None/>
              <a:defRPr/>
            </a:pPr>
            <a:r>
              <a:rPr lang="ru-RU" altLang="ru-RU" sz="2800" dirty="0"/>
              <a:t>Ч</a:t>
            </a:r>
            <a:r>
              <a:rPr lang="ru-RU" altLang="ru-RU" sz="2800" dirty="0" smtClean="0"/>
              <a:t>еловек </a:t>
            </a:r>
            <a:r>
              <a:rPr lang="ru-RU" altLang="ru-RU" sz="2800" dirty="0"/>
              <a:t>произошел от обезьяны.</a:t>
            </a:r>
          </a:p>
        </p:txBody>
      </p:sp>
    </p:spTree>
    <p:custDataLst>
      <p:tags r:id="rId1"/>
    </p:custDataLst>
  </p:cSld>
  <p:clrMapOvr>
    <a:masterClrMapping/>
  </p:clrMapOvr>
  <p:transition advTm="1890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384300"/>
          </a:xfrm>
        </p:spPr>
        <p:txBody>
          <a:bodyPr>
            <a:normAutofit/>
          </a:bodyPr>
          <a:lstStyle/>
          <a:p>
            <a:r>
              <a:rPr lang="ru-RU" altLang="ru-RU" sz="3600" dirty="0" smtClean="0">
                <a:solidFill>
                  <a:schemeClr val="hlink"/>
                </a:solidFill>
              </a:rPr>
              <a:t>Основные доказательства теории Дарвина</a:t>
            </a:r>
          </a:p>
        </p:txBody>
      </p:sp>
      <p:pic>
        <p:nvPicPr>
          <p:cNvPr id="20484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628800"/>
            <a:ext cx="438297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075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48064" y="1628800"/>
            <a:ext cx="3466728" cy="23880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None/>
              <a:defRPr/>
            </a:pPr>
            <a:r>
              <a:rPr lang="ru-RU" altLang="ru-RU" sz="2800" dirty="0" smtClean="0"/>
              <a:t>Люди </a:t>
            </a:r>
            <a:r>
              <a:rPr lang="ru-RU" altLang="ru-RU" sz="2800" dirty="0"/>
              <a:t>и обезьяны имеют очень сходное внешнее и внутреннее строение. </a:t>
            </a:r>
            <a:endParaRPr lang="ru-RU" altLang="ru-RU" sz="2800" i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48064" y="5204012"/>
            <a:ext cx="3672408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"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800" i="1" dirty="0">
                <a:solidFill>
                  <a:srgbClr val="C00000"/>
                </a:solidFill>
                <a:latin typeface="Calibri"/>
              </a:rPr>
              <a:t>Возможно, в далеком прошлом они имели общего предка. </a:t>
            </a:r>
          </a:p>
        </p:txBody>
      </p:sp>
    </p:spTree>
  </p:cSld>
  <p:clrMapOvr>
    <a:masterClrMapping/>
  </p:clrMapOvr>
  <p:transition advTm="1457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84300"/>
          </a:xfrm>
        </p:spPr>
        <p:txBody>
          <a:bodyPr>
            <a:normAutofit/>
          </a:bodyPr>
          <a:lstStyle/>
          <a:p>
            <a:r>
              <a:rPr lang="ru-RU" altLang="ru-RU" sz="3600" dirty="0" smtClean="0">
                <a:solidFill>
                  <a:schemeClr val="hlink"/>
                </a:solidFill>
              </a:rPr>
              <a:t>Основные доказательства теории Дарвина</a:t>
            </a:r>
            <a:endParaRPr lang="ru-RU" sz="3600" dirty="0" smtClean="0"/>
          </a:p>
        </p:txBody>
      </p:sp>
      <p:pic>
        <p:nvPicPr>
          <p:cNvPr id="2150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844824"/>
            <a:ext cx="8416925" cy="3024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1" y="5300663"/>
            <a:ext cx="8435280" cy="7191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77500" lnSpcReduction="20000"/>
          </a:bodyPr>
          <a:lstStyle/>
          <a:p>
            <a:pPr marL="68580" indent="0" fontAlgn="auto">
              <a:spcAft>
                <a:spcPts val="0"/>
              </a:spcAft>
              <a:buNone/>
              <a:defRPr/>
            </a:pPr>
            <a:r>
              <a:rPr lang="ru-RU" dirty="0" smtClean="0"/>
              <a:t>Реакция на холодное прикосновение у новорожденных  детей  и обезьян одинаковая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229600" cy="1124744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solidFill>
                  <a:schemeClr val="hlink"/>
                </a:solidFill>
              </a:rPr>
              <a:t>Доказательства теории Дарвина.</a:t>
            </a:r>
          </a:p>
        </p:txBody>
      </p:sp>
      <p:sp>
        <p:nvSpPr>
          <p:cNvPr id="4116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916112"/>
            <a:ext cx="4040188" cy="468123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6858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Антропологам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удалось найти несколько останков древних людей, получивших названия неандертальцев, кроманьонцев, питекантропов. 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marL="6858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Судя по этим останкам, первобытные люди имели более примитивное строение тела, чем современные, - меньший объем черепа, низкий рост... </a:t>
            </a:r>
          </a:p>
        </p:txBody>
      </p:sp>
      <p:pic>
        <p:nvPicPr>
          <p:cNvPr id="23556" name="Picture 10" descr="1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1373" y="2276872"/>
            <a:ext cx="4456380" cy="3529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3557" name="Line 11"/>
          <p:cNvSpPr>
            <a:spLocks noChangeShapeType="1"/>
          </p:cNvSpPr>
          <p:nvPr/>
        </p:nvSpPr>
        <p:spPr bwMode="auto">
          <a:xfrm>
            <a:off x="6659563" y="1916113"/>
            <a:ext cx="0" cy="3673475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3131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76660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hlink"/>
                </a:solidFill>
              </a:rPr>
              <a:t>Этапы становления человека.</a:t>
            </a:r>
            <a:r>
              <a:rPr lang="ru-RU" altLang="ru-RU" dirty="0" smtClean="0"/>
              <a:t> </a:t>
            </a:r>
          </a:p>
        </p:txBody>
      </p:sp>
      <p:grpSp>
        <p:nvGrpSpPr>
          <p:cNvPr id="2" name="Organization Chart 6"/>
          <p:cNvGrpSpPr>
            <a:grpSpLocks/>
          </p:cNvGrpSpPr>
          <p:nvPr/>
        </p:nvGrpSpPr>
        <p:grpSpPr bwMode="auto">
          <a:xfrm>
            <a:off x="0" y="1630414"/>
            <a:ext cx="9144000" cy="2015371"/>
            <a:chOff x="476" y="1292"/>
            <a:chExt cx="10525" cy="1085"/>
          </a:xfrm>
        </p:grpSpPr>
        <p:cxnSp>
          <p:nvCxnSpPr>
            <p:cNvPr id="1028" name="_s1028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7458" y="-141"/>
              <a:ext cx="144" cy="358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5668" y="1649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3876" y="-142"/>
              <a:ext cx="144" cy="358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1"/>
            <p:cNvSpPr>
              <a:spLocks noChangeArrowheads="1"/>
            </p:cNvSpPr>
            <p:nvPr/>
          </p:nvSpPr>
          <p:spPr bwMode="auto">
            <a:xfrm>
              <a:off x="3139" y="1292"/>
              <a:ext cx="5199" cy="28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31334" tIns="15666" rIns="31334" bIns="1566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этапы в эволюции человека</a:t>
              </a:r>
              <a:r>
                <a:rPr kumimoji="0" lang="ru-RU" sz="600" b="0" i="0" u="none" strike="noStrike" cap="none" normalizeH="0" baseline="0" dirty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Arial" charset="0"/>
                </a:rPr>
                <a:t> </a:t>
              </a:r>
            </a:p>
          </p:txBody>
        </p:sp>
        <p:sp>
          <p:nvSpPr>
            <p:cNvPr id="4" name="_s1032"/>
            <p:cNvSpPr>
              <a:spLocks noChangeArrowheads="1"/>
            </p:cNvSpPr>
            <p:nvPr/>
          </p:nvSpPr>
          <p:spPr bwMode="auto">
            <a:xfrm>
              <a:off x="476" y="1722"/>
              <a:ext cx="3361" cy="24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31334" tIns="15666" rIns="31334" bIns="1566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  </a:t>
              </a:r>
              <a:r>
                <a:rPr kumimoji="0" lang="ru-RU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Древнейшие люди </a:t>
              </a:r>
            </a:p>
          </p:txBody>
        </p:sp>
        <p:sp>
          <p:nvSpPr>
            <p:cNvPr id="5" name="_s1033"/>
            <p:cNvSpPr>
              <a:spLocks noChangeArrowheads="1"/>
            </p:cNvSpPr>
            <p:nvPr/>
          </p:nvSpPr>
          <p:spPr bwMode="auto">
            <a:xfrm>
              <a:off x="4058" y="1722"/>
              <a:ext cx="3361" cy="24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31334" tIns="15666" rIns="31334" bIns="1566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Древние люди</a:t>
              </a: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</a:p>
          </p:txBody>
        </p:sp>
        <p:sp>
          <p:nvSpPr>
            <p:cNvPr id="6" name="_s1034"/>
            <p:cNvSpPr>
              <a:spLocks noChangeArrowheads="1"/>
            </p:cNvSpPr>
            <p:nvPr/>
          </p:nvSpPr>
          <p:spPr bwMode="auto">
            <a:xfrm>
              <a:off x="7640" y="1722"/>
              <a:ext cx="3361" cy="24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31334" tIns="15666" rIns="31334" bIns="1566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Современные люди</a:t>
              </a: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</a:p>
          </p:txBody>
        </p:sp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5607" y="1979"/>
              <a:ext cx="0" cy="3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20"/>
            <p:cNvSpPr>
              <a:spLocks noChangeShapeType="1"/>
            </p:cNvSpPr>
            <p:nvPr/>
          </p:nvSpPr>
          <p:spPr bwMode="auto">
            <a:xfrm flipH="1">
              <a:off x="8211" y="1979"/>
              <a:ext cx="0" cy="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8" name="Rectangle 15"/>
          <p:cNvSpPr>
            <a:spLocks noChangeArrowheads="1"/>
          </p:cNvSpPr>
          <p:nvPr/>
        </p:nvSpPr>
        <p:spPr bwMode="auto">
          <a:xfrm>
            <a:off x="684213" y="3500438"/>
            <a:ext cx="1871662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dirty="0">
                <a:solidFill>
                  <a:srgbClr val="000000"/>
                </a:solidFill>
              </a:rPr>
              <a:t>питекантроп,</a:t>
            </a:r>
          </a:p>
          <a:p>
            <a:pPr algn="ctr"/>
            <a:r>
              <a:rPr lang="ru-RU" altLang="ru-RU" dirty="0">
                <a:solidFill>
                  <a:srgbClr val="000000"/>
                </a:solidFill>
              </a:rPr>
              <a:t> синантроп  и </a:t>
            </a:r>
          </a:p>
          <a:p>
            <a:pPr algn="ctr"/>
            <a:r>
              <a:rPr lang="ru-RU" altLang="ru-RU" dirty="0">
                <a:solidFill>
                  <a:srgbClr val="000000"/>
                </a:solidFill>
              </a:rPr>
              <a:t>                         </a:t>
            </a:r>
            <a:r>
              <a:rPr lang="ru-RU" altLang="ru-RU" dirty="0" err="1">
                <a:solidFill>
                  <a:srgbClr val="000000"/>
                </a:solidFill>
              </a:rPr>
              <a:t>гейдельбергский</a:t>
            </a:r>
            <a:r>
              <a:rPr lang="ru-RU" altLang="ru-RU" dirty="0">
                <a:solidFill>
                  <a:srgbClr val="000000"/>
                </a:solidFill>
              </a:rPr>
              <a:t>                        </a:t>
            </a:r>
          </a:p>
          <a:p>
            <a:pPr algn="ctr"/>
            <a:r>
              <a:rPr lang="ru-RU" altLang="ru-RU" dirty="0">
                <a:solidFill>
                  <a:srgbClr val="000000"/>
                </a:solidFill>
              </a:rPr>
              <a:t>человек</a:t>
            </a:r>
          </a:p>
        </p:txBody>
      </p:sp>
      <p:sp>
        <p:nvSpPr>
          <p:cNvPr id="1039" name="Line 16"/>
          <p:cNvSpPr>
            <a:spLocks noChangeShapeType="1"/>
          </p:cNvSpPr>
          <p:nvPr/>
        </p:nvSpPr>
        <p:spPr bwMode="auto">
          <a:xfrm>
            <a:off x="1459999" y="2896656"/>
            <a:ext cx="0" cy="6159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0" name="Rectangle 17"/>
          <p:cNvSpPr>
            <a:spLocks noChangeArrowheads="1"/>
          </p:cNvSpPr>
          <p:nvPr/>
        </p:nvSpPr>
        <p:spPr bwMode="auto">
          <a:xfrm>
            <a:off x="3270286" y="3639687"/>
            <a:ext cx="216058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неандертальцы</a:t>
            </a:r>
            <a:r>
              <a:rPr lang="ru-RU" altLang="ru-RU">
                <a:latin typeface="Arial" charset="0"/>
              </a:rPr>
              <a:t> </a:t>
            </a:r>
          </a:p>
        </p:txBody>
      </p:sp>
      <p:sp>
        <p:nvSpPr>
          <p:cNvPr id="1041" name="Rectangle 19"/>
          <p:cNvSpPr>
            <a:spLocks noChangeArrowheads="1"/>
          </p:cNvSpPr>
          <p:nvPr/>
        </p:nvSpPr>
        <p:spPr bwMode="auto">
          <a:xfrm>
            <a:off x="5651500" y="3500438"/>
            <a:ext cx="2520950" cy="1657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Кроманьонцы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 и современные люди</a:t>
            </a:r>
            <a:r>
              <a:rPr lang="ru-RU" altLang="ru-RU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advTm="2148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ru-RU" alt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Теория божественного происхождения</a:t>
            </a:r>
            <a:endParaRPr lang="ru-RU" alt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7652" name="Picture 7" descr="razv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243906"/>
            <a:ext cx="2999465" cy="2246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202645" y="3861048"/>
            <a:ext cx="878497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В течение всей истории человечества, во всех культурах мира, люди были уверены в существовании Бога.</a:t>
            </a:r>
          </a:p>
          <a:p>
            <a:endParaRPr lang="ru-RU" dirty="0" smtClean="0"/>
          </a:p>
          <a:p>
            <a:r>
              <a:rPr lang="ru-RU" dirty="0" smtClean="0"/>
              <a:t>Миллиарды </a:t>
            </a:r>
            <a:r>
              <a:rPr lang="ru-RU" dirty="0"/>
              <a:t>людей, представляющих различные социологические, интеллектуальные, эмоциональные, образовательные круги. Все они пришли к выводу, что существует Творец, Бог достойный поклонения.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Сложность </a:t>
            </a:r>
            <a:r>
              <a:rPr lang="ru-RU" dirty="0"/>
              <a:t>организации нашей планеты указывает на существование Творца, который не только создал нашу Вселенную, но поддерживает ее существование сегодня.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39160"/>
            <a:ext cx="2717703" cy="2385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advTm="2967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Rot="1" noChangeArrowheads="1"/>
          </p:cNvSpPr>
          <p:nvPr>
            <p:ph idx="1"/>
          </p:nvPr>
        </p:nvSpPr>
        <p:spPr>
          <a:xfrm>
            <a:off x="179512" y="3501008"/>
            <a:ext cx="8820472" cy="30243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ru-RU" sz="1400" b="1" i="1" dirty="0" smtClean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600" dirty="0" err="1" smtClean="0">
                <a:solidFill>
                  <a:schemeClr val="tx1"/>
                </a:solidFill>
              </a:rPr>
              <a:t>Сложносоставность</a:t>
            </a:r>
            <a:r>
              <a:rPr lang="ru-RU" sz="1600" dirty="0" smtClean="0">
                <a:solidFill>
                  <a:schemeClr val="tx1"/>
                </a:solidFill>
              </a:rPr>
              <a:t> человеческого мозга доказывает существование еще более разумного Творца, стоящего за этим</a:t>
            </a:r>
          </a:p>
          <a:p>
            <a:pPr>
              <a:buFont typeface="+mj-lt"/>
              <a:buAutoNum type="arabicPeriod"/>
            </a:pPr>
            <a:endParaRPr lang="ru-RU" sz="1600" dirty="0" smtClean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Известный астроном Сэр </a:t>
            </a:r>
            <a:r>
              <a:rPr lang="ru-RU" sz="1600" dirty="0" err="1" smtClean="0">
                <a:solidFill>
                  <a:schemeClr val="tx1"/>
                </a:solidFill>
              </a:rPr>
              <a:t>Фридерик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Хойл</a:t>
            </a:r>
            <a:r>
              <a:rPr lang="ru-RU" sz="1600" dirty="0" smtClean="0">
                <a:solidFill>
                  <a:schemeClr val="tx1"/>
                </a:solidFill>
              </a:rPr>
              <a:t> показал насколько абсурдно с точки зрения математики случайное соединение аминокислот в человеческой клетке.</a:t>
            </a:r>
          </a:p>
          <a:p>
            <a:pPr>
              <a:buFont typeface="+mj-lt"/>
              <a:buAutoNum type="arabicPeriod"/>
            </a:pPr>
            <a:endParaRPr lang="ru-RU" sz="1600" dirty="0" smtClean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Археологические раскопки продолжают подтверждать, а не опровергать точность Библии. Например, археологические находки в северном Израиле в августе 1993 года подтвердили существование Царя Давида, автора многих Псалмов Библии. Свитки Мертвого Моря и другие археологические открытия доказывают историческую достоверность Библии.</a:t>
            </a:r>
          </a:p>
          <a:p>
            <a:pPr marL="609600" indent="-609600">
              <a:buFont typeface="Wingdings" pitchFamily="2" charset="2"/>
              <a:buAutoNum type="arabicPeriod" startAt="3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609600" indent="-609600" algn="just">
              <a:buFont typeface="Wingdings" pitchFamily="2" charset="2"/>
              <a:buNone/>
            </a:pP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480720" cy="3019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0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</TotalTime>
  <Words>427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Происхождение человека (теории происхождения человека)</vt:lpstr>
      <vt:lpstr>Презентация PowerPoint</vt:lpstr>
      <vt:lpstr>Теория Чарльза Дарвина</vt:lpstr>
      <vt:lpstr>Основные доказательства теории Дарвина</vt:lpstr>
      <vt:lpstr>Основные доказательства теории Дарвина</vt:lpstr>
      <vt:lpstr>Доказательства теории Дарвина.</vt:lpstr>
      <vt:lpstr>Этапы становления человека. </vt:lpstr>
      <vt:lpstr>Теория божественного происхождения</vt:lpstr>
      <vt:lpstr>Презентация PowerPoint</vt:lpstr>
      <vt:lpstr>Презентация PowerPoint</vt:lpstr>
      <vt:lpstr> Посланцы из космоса</vt:lpstr>
      <vt:lpstr>Доказательства космической теории</vt:lpstr>
      <vt:lpstr>Как быть?</vt:lpstr>
    </vt:vector>
  </TitlesOfParts>
  <Company>SURCIE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Происхождение человека</dc:title>
  <dc:creator>cloun</dc:creator>
  <cp:lastModifiedBy>Алла Матросова</cp:lastModifiedBy>
  <cp:revision>36</cp:revision>
  <cp:lastPrinted>1601-01-01T00:00:00Z</cp:lastPrinted>
  <dcterms:created xsi:type="dcterms:W3CDTF">2004-03-02T09:11:45Z</dcterms:created>
  <dcterms:modified xsi:type="dcterms:W3CDTF">2021-01-28T19:59:59Z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696759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Version">
    <vt:i4>7</vt:i4>
  </property>
</Properties>
</file>