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3" r:id="rId47"/>
    <p:sldId id="304" r:id="rId48"/>
    <p:sldId id="305" r:id="rId49"/>
    <p:sldId id="306" r:id="rId50"/>
    <p:sldId id="308" r:id="rId51"/>
    <p:sldId id="307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A83F0-E1B6-4A36-882E-FEAF3F6BBEC2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1F5D0-4E65-4C7E-AD4B-FBDEB5573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ОРФОГРАФИЧЕСКИЙ АНАЛИЗ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Подготовка к ОГЭ</a:t>
            </a:r>
          </a:p>
          <a:p>
            <a:r>
              <a:rPr lang="ru-RU" dirty="0" smtClean="0"/>
              <a:t>Задание 5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Орфографический анализ.</a:t>
            </a:r>
            <a:endParaRPr lang="ru-RU" sz="2800" dirty="0" smtClean="0"/>
          </a:p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ПРОКОПАЕТ (траншею) — в безударном положении в окончании глагола пишется Е, потому что это глагол-исключение.</a:t>
            </a:r>
          </a:p>
          <a:p>
            <a:r>
              <a:rPr lang="ru-RU" sz="2800" dirty="0" smtClean="0"/>
              <a:t>2) (ведёт себя) РАСКОВАННО — в кратком прилагательном пишется -НН-.</a:t>
            </a:r>
          </a:p>
          <a:p>
            <a:r>
              <a:rPr lang="ru-RU" sz="2800" dirty="0" smtClean="0"/>
              <a:t>3) ЗАГОРАТЬ (на пляже) — написание безударной чередующейся гласной в корне слова зависит от суффикса. </a:t>
            </a:r>
          </a:p>
          <a:p>
            <a:r>
              <a:rPr lang="ru-RU" sz="2800" dirty="0" smtClean="0"/>
              <a:t>4) (хорошо) РИСУЕШЬ — на конце глагола после шипящего буква Ь пишется. </a:t>
            </a:r>
          </a:p>
          <a:p>
            <a:r>
              <a:rPr lang="ru-RU" sz="2800" dirty="0" smtClean="0"/>
              <a:t>5) (кофе) ПО-ВОСТОЧНОМУ — Наречия на -ОМУ с приставкой ПО-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889248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ПРОКОПАЕТ (траншею) — в безударном положении в окончании глагола пишется Е, потому что это глагол I спряжения.</a:t>
            </a:r>
          </a:p>
          <a:p>
            <a:r>
              <a:rPr lang="ru-RU" sz="2800" dirty="0" smtClean="0"/>
              <a:t>2) (ведёт себя) РАСКОВАННО — в наречии пишется столько же -Н-, сколько в слове, от которого оно образовано.</a:t>
            </a:r>
          </a:p>
          <a:p>
            <a:r>
              <a:rPr lang="ru-RU" sz="2800" dirty="0" smtClean="0"/>
              <a:t>3) ЗАГОРАТЬ (на пляже) — написание безударной чередующейся гласной в корне слова зависит от ударения. </a:t>
            </a:r>
          </a:p>
          <a:p>
            <a:r>
              <a:rPr lang="ru-RU" sz="2800" b="1" dirty="0" smtClean="0"/>
              <a:t>4) (хорошо) РИСУЕШЬ — на конце глагола после шипящего буква Ь пишется. </a:t>
            </a:r>
            <a:endParaRPr lang="ru-RU" sz="2800" dirty="0" smtClean="0"/>
          </a:p>
          <a:p>
            <a:r>
              <a:rPr lang="ru-RU" sz="2800" b="1" dirty="0" smtClean="0"/>
              <a:t>5) (кофе) ПО-ВОСТОЧНОМУ — Наречия на -ОМУ с приставкой ПО- пишутся через дефис.</a:t>
            </a:r>
            <a:endParaRPr lang="ru-RU" sz="2800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7693"/>
            <a:ext cx="8964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700" dirty="0" smtClean="0"/>
              <a:t>1) ВЗБУДОРАЖЕНЫ (известием) — на конце приставки перед буквой, обозначающей глухой согласный звук, пишется буква З.</a:t>
            </a:r>
          </a:p>
          <a:p>
            <a:r>
              <a:rPr lang="ru-RU" sz="2700" dirty="0" smtClean="0"/>
              <a:t>2) ОРГАНИЗАЦИОННЫЙ (момент) — в причастии пишется -НН-.</a:t>
            </a:r>
          </a:p>
          <a:p>
            <a:r>
              <a:rPr lang="ru-RU" sz="2700" dirty="0" smtClean="0"/>
              <a:t>3) МАКАТЬ (перо в чернильницу) — написание безударной чередующейся гласной в корне слова зависит от значения корня. </a:t>
            </a:r>
          </a:p>
          <a:p>
            <a:r>
              <a:rPr lang="ru-RU" sz="2700" dirty="0" smtClean="0"/>
              <a:t>4) (нет) ТУЧ — на конце существительного 3 склонения после шипящего буква Ь не пишется. </a:t>
            </a:r>
          </a:p>
          <a:p>
            <a:r>
              <a:rPr lang="ru-RU" sz="2700" dirty="0" smtClean="0"/>
              <a:t>5) ЖЕЛЕЗНОДОРОЖНЫЙ (состав) — Прилагательные, образованные на основе подчинительного словосочетания, пишутся слитно.</a:t>
            </a:r>
            <a:endParaRPr lang="ru-RU" sz="27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7"/>
            <a:ext cx="828092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1) ВЗБУДОРАЖЕНЫ (известием) — на конце приставки перед буквой, обозначающей звонкий согласный звук, пишется буква З.</a:t>
            </a:r>
          </a:p>
          <a:p>
            <a:r>
              <a:rPr lang="ru-RU" sz="2600" dirty="0" smtClean="0"/>
              <a:t>2) ОРГАНИЗАЦИОННЫЙ (момент) — в суффиксе -ОНН- прилагательного пишется -НН-.</a:t>
            </a:r>
          </a:p>
          <a:p>
            <a:r>
              <a:rPr lang="ru-RU" sz="2600" b="1" dirty="0" smtClean="0"/>
              <a:t>3) МАКАТЬ (перо в чернильницу) — написание безударной чередующейся гласной в корне слова зависит от значения корня.</a:t>
            </a:r>
            <a:r>
              <a:rPr lang="ru-RU" sz="2600" dirty="0" smtClean="0"/>
              <a:t> </a:t>
            </a:r>
          </a:p>
          <a:p>
            <a:r>
              <a:rPr lang="ru-RU" sz="2600" dirty="0" smtClean="0"/>
              <a:t>4) (нет) ТУЧ — на конце существительного 1 склонения после шипящего буква Ь не пишется. </a:t>
            </a:r>
          </a:p>
          <a:p>
            <a:r>
              <a:rPr lang="ru-RU" sz="2600" b="1" dirty="0" smtClean="0"/>
              <a:t>5) ЖЕЛЕЗНОДОРОЖНЫЙ (состав) — Прилагательные, образованные на основе подчинительного словосочетания, пишутся слитно.</a:t>
            </a:r>
            <a:endParaRPr lang="ru-RU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02359"/>
            <a:ext cx="84969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ПРЕВОЗМОГАТЬ — приставка ПРЕ- пишется в значении ПЕРЕ-.</a:t>
            </a:r>
          </a:p>
          <a:p>
            <a:r>
              <a:rPr lang="ru-RU" sz="2800" dirty="0" smtClean="0"/>
              <a:t>2) МУЖЕСТВЕННО (поступить) — в суффиксах наречий пишется -НН-. </a:t>
            </a:r>
          </a:p>
          <a:p>
            <a:r>
              <a:rPr lang="ru-RU" sz="2800" dirty="0" smtClean="0"/>
              <a:t>3) ПОЛОЖИТЬ (на место) — написание безударной чередующейся гласной в корне слова зависит от суффикса. </a:t>
            </a:r>
          </a:p>
          <a:p>
            <a:r>
              <a:rPr lang="ru-RU" sz="2800" dirty="0" smtClean="0"/>
              <a:t>4) (поймал) МЯЧ — в форме мужского рода имени существительного 1-го склонения после шипящего буква Ь не пишется. </a:t>
            </a:r>
          </a:p>
          <a:p>
            <a:r>
              <a:rPr lang="ru-RU" sz="2800" dirty="0" smtClean="0"/>
              <a:t>5) ВО-ПЕРВЫХ — числительное пишется через дефис с приставкой ВО-.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1) ПРЕВОЗМОГАТЬ — приставка ПРЕ- пишется в значении ПЕРЕ-.</a:t>
            </a:r>
            <a:endParaRPr lang="ru-RU" sz="2800" dirty="0" smtClean="0"/>
          </a:p>
          <a:p>
            <a:r>
              <a:rPr lang="ru-RU" sz="2800" dirty="0" smtClean="0"/>
              <a:t>2) МУЖЕСТВЕННО (поступить) — в суффиксах наречий пишется столько же -Н-, сколько в слове, от которого оно образовано.</a:t>
            </a:r>
          </a:p>
          <a:p>
            <a:r>
              <a:rPr lang="ru-RU" sz="2800" b="1" dirty="0" smtClean="0"/>
              <a:t>3) ПОЛОЖИТЬ (на место) — написание безударной чередующейся гласной в корне слова зависит от суффикса.</a:t>
            </a:r>
            <a:endParaRPr lang="ru-RU" sz="2800" dirty="0" smtClean="0"/>
          </a:p>
          <a:p>
            <a:r>
              <a:rPr lang="ru-RU" sz="2800" dirty="0" smtClean="0"/>
              <a:t>4) (поймал) МЯЧ — в форме мужского рода имени существительного 2-го склонения после шипящего буква Ь не пишется.</a:t>
            </a:r>
          </a:p>
          <a:p>
            <a:r>
              <a:rPr lang="ru-RU" sz="2800" dirty="0" smtClean="0"/>
              <a:t>5) ВО-ПЕРВЫХ — наречие, оканчивающееся на -ИХ, -ЫХ, пишется через дефис с приставкой ВО-.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89844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 smtClean="0"/>
              <a:t>1) (войти в) ЗДАНИЕ — на конце приставки перед буквой, обозначающей звонкий согласный звук, пишется буква З.</a:t>
            </a:r>
          </a:p>
          <a:p>
            <a:r>
              <a:rPr lang="ru-RU" dirty="0" smtClean="0"/>
              <a:t>2) БАРАБАННЫЙ (бой) — в прилагательном, образованном от существительного с основой на -Н, с помощью суффикса -Н- пишется -НН- на стыке морфем. </a:t>
            </a:r>
          </a:p>
          <a:p>
            <a:r>
              <a:rPr lang="ru-RU" dirty="0" smtClean="0"/>
              <a:t>3) ЗАТИРАТЬ (швы на кафеле) — написание безударной чередующейся гласной в корне слова зависит от его лексического значения. </a:t>
            </a:r>
          </a:p>
          <a:p>
            <a:r>
              <a:rPr lang="ru-RU" dirty="0" smtClean="0"/>
              <a:t>4) (ребёнок) ПЛАЧУЩИЙ — в причастии, образованном от глагола I спряжения, пишется суффикс -УЩ-. </a:t>
            </a:r>
          </a:p>
          <a:p>
            <a:r>
              <a:rPr lang="ru-RU" dirty="0" smtClean="0"/>
              <a:t>5) ВОДОПРОВОДНЫЙ (шланг) — сложное существительное пишется слитно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(войти в) ЗДАНИЕ — буква З в составе корня.</a:t>
            </a:r>
          </a:p>
          <a:p>
            <a:r>
              <a:rPr lang="ru-RU" sz="2800" b="1" dirty="0" smtClean="0"/>
              <a:t>2) БАРАБАННЫЙ (бой) — в прилагательном, образованном от существительного с основой на -Н, с помощью суффикса -Н- пишется -НН- на стыке морфем. </a:t>
            </a:r>
            <a:endParaRPr lang="ru-RU" sz="2800" dirty="0" smtClean="0"/>
          </a:p>
          <a:p>
            <a:r>
              <a:rPr lang="ru-RU" sz="2800" dirty="0" smtClean="0"/>
              <a:t>3) ЗАТИРАТЬ (швы на кафеле) — написание безударной чередующейся гласной в корне слова зависит от суффикса. </a:t>
            </a:r>
          </a:p>
          <a:p>
            <a:r>
              <a:rPr lang="ru-RU" sz="2800" b="1" dirty="0" smtClean="0"/>
              <a:t>4) (ребёнок) ПЛАЧУЩИЙ — в причастии, образованном от глагола I спряжения, пишется суффикс -УЩ-.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5) ВОДОПРОВОДНЫЙ (шланг) — прилагательное, образованное от сложного существительного, пишется слитно.</a:t>
            </a:r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89248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(далеко) НЕ ИНТЕРЕСНАЯ (книга) — НЕ пишется раздельно с причастиями, если есть зависимые от причастия слова.</a:t>
            </a:r>
          </a:p>
          <a:p>
            <a:r>
              <a:rPr lang="ru-RU" sz="2800" dirty="0" smtClean="0"/>
              <a:t>2) (девочка) РУМЯНА — в наречии пишется </a:t>
            </a:r>
            <a:r>
              <a:rPr lang="ru-RU" sz="2800" dirty="0" err="1" smtClean="0"/>
              <a:t>пишется</a:t>
            </a:r>
            <a:r>
              <a:rPr lang="ru-RU" sz="2800" dirty="0" smtClean="0"/>
              <a:t> столько же -Н-, сколько в слове, от которого оно образовано. </a:t>
            </a:r>
          </a:p>
          <a:p>
            <a:r>
              <a:rPr lang="ru-RU" sz="2800" dirty="0" smtClean="0"/>
              <a:t>3) КОСНУТЬСЯ (темы) — написание безударной чередующейся гласной в корне слова зависит от суффикса. </a:t>
            </a:r>
          </a:p>
          <a:p>
            <a:r>
              <a:rPr lang="ru-RU" sz="2800" dirty="0" smtClean="0"/>
              <a:t>4) (дом) СТРОЯЩИЙСЯ — в причастии, образованном от глагола I спряжения, пишется суффикс -ЯЩ-. </a:t>
            </a:r>
          </a:p>
          <a:p>
            <a:r>
              <a:rPr lang="ru-RU" sz="2800" dirty="0" smtClean="0"/>
              <a:t>5) (отрезать) ПОЛ-ЛИМОНА — слова, начинающиеся с Л, пишутся с ПОЛ-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46043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(далеко) НЕ ИНТЕРЕСНАЯ (книга) — НЕ пишется раздельно с прилагательным, если есть слово ДАЛЕКО.</a:t>
            </a:r>
          </a:p>
          <a:p>
            <a:r>
              <a:rPr lang="ru-RU" sz="2800" dirty="0" smtClean="0"/>
              <a:t>2) (девочка) РУМЯНА — в кратком прилагательном пишется </a:t>
            </a:r>
            <a:r>
              <a:rPr lang="ru-RU" sz="2800" dirty="0" err="1" smtClean="0"/>
              <a:t>пишется</a:t>
            </a:r>
            <a:r>
              <a:rPr lang="ru-RU" sz="2800" dirty="0" smtClean="0"/>
              <a:t> столько же -Н-, сколько в полном.</a:t>
            </a:r>
          </a:p>
          <a:p>
            <a:r>
              <a:rPr lang="ru-RU" sz="2800" b="1" dirty="0" smtClean="0"/>
              <a:t>3) КОСНУТЬСЯ (темы) — написание безударной чередующейся гласной в корне слова зависит от суффикса. </a:t>
            </a:r>
            <a:endParaRPr lang="ru-RU" sz="2800" dirty="0" smtClean="0"/>
          </a:p>
          <a:p>
            <a:r>
              <a:rPr lang="ru-RU" sz="2800" dirty="0" smtClean="0"/>
              <a:t>4) (дом) СТРОЯЩИЙСЯ — в причастии, образованном от глагола II спряжения, пишется суффикс -ЯЩ-. </a:t>
            </a:r>
          </a:p>
          <a:p>
            <a:r>
              <a:rPr lang="ru-RU" sz="2800" b="1" dirty="0" smtClean="0"/>
              <a:t>5) (отрезать) ПОЛ-ЛИМОНА — слова, начинающиеся с Л, пишутся с ПОЛ- через дефис.</a:t>
            </a:r>
            <a:endParaRPr lang="ru-RU" sz="2800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97346"/>
            <a:ext cx="82809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Орфографический анализ.</a:t>
            </a:r>
            <a:endParaRPr lang="ru-RU" sz="2400" dirty="0" smtClean="0"/>
          </a:p>
          <a:p>
            <a:r>
              <a:rPr lang="ru-RU" sz="24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400" dirty="0" smtClean="0"/>
              <a:t>1) РАССТАВЛЯТЬ — на конце приставки перед буквой, обозначающей глухой согласный звук, пишется буква С.</a:t>
            </a:r>
          </a:p>
          <a:p>
            <a:r>
              <a:rPr lang="ru-RU" sz="2400" dirty="0" smtClean="0"/>
              <a:t>2) РЕШЕНА (задача) — в краткой форме имени прилагательного пишется столько же Н, сколько и в полной форме этого прилагательного. </a:t>
            </a:r>
          </a:p>
          <a:p>
            <a:r>
              <a:rPr lang="ru-RU" sz="2400" dirty="0" smtClean="0"/>
              <a:t>3) ПРИКАСАТЬСЯ — написание безударной чередующейся гласной в корне слова зависит от его лексического значения. </a:t>
            </a:r>
          </a:p>
          <a:p>
            <a:r>
              <a:rPr lang="ru-RU" sz="2400" dirty="0" smtClean="0"/>
              <a:t>4) (устал от) НЕУДАЧ — в форме множественного числа имени существительного 3-го склонения после шипящего буква Ь не пишется. </a:t>
            </a:r>
          </a:p>
          <a:p>
            <a:r>
              <a:rPr lang="ru-RU" sz="2400" dirty="0" smtClean="0"/>
              <a:t>5) (объяснялся) ПО-НЕМЕЦКИ — наречие пишется через дефис, потому что оно образовано от основы имени прилагательного при помощи приставки ПО- и суффикса -И.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БЕСПОЛЕЗНЫЙ — на конце приставки перед буквой, обозначающей глухой согласный звук, пишется буква С.</a:t>
            </a:r>
          </a:p>
          <a:p>
            <a:r>
              <a:rPr lang="ru-RU" sz="2800" dirty="0" smtClean="0"/>
              <a:t>2) ПОКРАШЕННЫЙ (забор) — в суффиксе -ЕНН- прилагательного пишется -НН-. </a:t>
            </a:r>
          </a:p>
          <a:p>
            <a:r>
              <a:rPr lang="ru-RU" sz="2800" dirty="0" smtClean="0"/>
              <a:t>3) ВЫРАСТИТЬ (урожай) — написание безударной чередующейся гласной в корне слова зависит от ударения. </a:t>
            </a:r>
          </a:p>
          <a:p>
            <a:r>
              <a:rPr lang="ru-RU" sz="2800" dirty="0" smtClean="0"/>
              <a:t>4) (охватывает) ДРОЖЬ — в существительных III склонения после шипящего буква Ь пишется. </a:t>
            </a:r>
          </a:p>
          <a:p>
            <a:r>
              <a:rPr lang="ru-RU" sz="2800" dirty="0" smtClean="0"/>
              <a:t>5) (съел) ПОЛ-ЯГОДКИ — слова с ПОЛ- всегда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1) БЕСПОЛЕЗНЫЙ — на конце приставки перед буквой, обозначающей глухой согласный звук, пишется буква С.</a:t>
            </a:r>
            <a:endParaRPr lang="ru-RU" sz="2800" dirty="0" smtClean="0"/>
          </a:p>
          <a:p>
            <a:r>
              <a:rPr lang="ru-RU" sz="2800" dirty="0" smtClean="0"/>
              <a:t>2) ПОКРАШЕННЫЙ (забор) — в суффиксе причастия пишется -НН-. </a:t>
            </a:r>
          </a:p>
          <a:p>
            <a:r>
              <a:rPr lang="ru-RU" sz="2800" dirty="0" smtClean="0"/>
              <a:t>3) ВЫРАСТИТЬ (урожай) — написание безударной чередующейся гласной в корне слова зависит конечного согласного корня: перед СТ пишем А. </a:t>
            </a:r>
          </a:p>
          <a:p>
            <a:r>
              <a:rPr lang="ru-RU" sz="2800" b="1" dirty="0" smtClean="0"/>
              <a:t>4) (охватывает) ДРОЖЬ — в существительных III склонения после шипящего буква Ь пишется. 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(хорошо) ОБДУМАТЬ — приставка ОБ- неизменяемая.</a:t>
            </a:r>
          </a:p>
          <a:p>
            <a:r>
              <a:rPr lang="ru-RU" sz="2800" dirty="0" smtClean="0"/>
              <a:t>2) ЗАСТЕЛЕНА (покрывалом) — в суффиксе краткого прилагательного пишется -Н-. </a:t>
            </a:r>
          </a:p>
          <a:p>
            <a:r>
              <a:rPr lang="ru-RU" sz="2800" dirty="0" smtClean="0"/>
              <a:t>3) (маленький) РОСТОК — написание безударной гласной в корне слова объясняется исключением из правила о чередующихся корнях. </a:t>
            </a:r>
          </a:p>
          <a:p>
            <a:r>
              <a:rPr lang="ru-RU" sz="2800" dirty="0" smtClean="0"/>
              <a:t>4) (тяжело) ДЫШИТ — в безударном окончании глагола I спряжения пишется И. </a:t>
            </a:r>
          </a:p>
          <a:p>
            <a:r>
              <a:rPr lang="ru-RU" sz="2800" dirty="0" smtClean="0"/>
              <a:t>5) (думает) ПО-ДРУГОМУ — наречия с приставкой ПО- всегда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08720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1) (хорошо) ОБДУМАТЬ — приставка ОБ- неизменяемая.</a:t>
            </a:r>
            <a:endParaRPr lang="ru-RU" sz="2800" dirty="0" smtClean="0"/>
          </a:p>
          <a:p>
            <a:r>
              <a:rPr lang="ru-RU" sz="2800" dirty="0" smtClean="0"/>
              <a:t>2) ЗАСТЕЛЕНА (покрывалом) — в суффиксе краткого причастия пишется -Н-. </a:t>
            </a:r>
          </a:p>
          <a:p>
            <a:r>
              <a:rPr lang="ru-RU" sz="2800" b="1" dirty="0" smtClean="0"/>
              <a:t>3) (маленький) РОСТОК — написание безударной гласной в корне слова объясняется исключением из правила о чередующихся корнях. </a:t>
            </a:r>
            <a:endParaRPr lang="ru-RU" sz="2800" dirty="0" smtClean="0"/>
          </a:p>
          <a:p>
            <a:r>
              <a:rPr lang="ru-RU" sz="2800" dirty="0" smtClean="0"/>
              <a:t>4) (тяжело) ДЫШИТ — в безударном окончании глагола II спряжения пишется И, это глагол-исключение. </a:t>
            </a:r>
          </a:p>
          <a:p>
            <a:r>
              <a:rPr lang="ru-RU" sz="2800" dirty="0" smtClean="0"/>
              <a:t>5) (думает) ПО-ДРУГОМУ — наречия на -ОМУ (-ЕМУ) с приставкой ПО- всегда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(мне) БЕЗРАЗЛИЧНО — неизменяемая приставка БЕЗ-.</a:t>
            </a:r>
          </a:p>
          <a:p>
            <a:r>
              <a:rPr lang="ru-RU" sz="2800" dirty="0" smtClean="0"/>
              <a:t>2) ОТОРВАННАЯ (пуговица) — в суффиксе полного причастия пишется -НН-. </a:t>
            </a:r>
          </a:p>
          <a:p>
            <a:r>
              <a:rPr lang="ru-RU" sz="2800" dirty="0" smtClean="0"/>
              <a:t>3) ЗАПЕРЕТЬ (на ключ) — написание безударной гласной в корне слова объясняется исключением из правила о чередующихся корнях. </a:t>
            </a:r>
          </a:p>
          <a:p>
            <a:r>
              <a:rPr lang="ru-RU" sz="2800" dirty="0" smtClean="0"/>
              <a:t>4) ТАЮЩИЙ (снег) — в причастии, образованном от II спряжения, пишется суффикс -ЮЩ-. </a:t>
            </a:r>
          </a:p>
          <a:p>
            <a:r>
              <a:rPr lang="ru-RU" sz="2800" dirty="0" smtClean="0"/>
              <a:t>5) (встретиться) ПО-ДРУЖЕСКИ — наречия на -И, -СКИ с приставкой ПО-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(мне) БЕЗРАЗЛИЧНО — приставка БЕЗ- пишется, потому что корень начинается со звонкого согласного.</a:t>
            </a:r>
          </a:p>
          <a:p>
            <a:r>
              <a:rPr lang="ru-RU" sz="2800" b="1" dirty="0" smtClean="0"/>
              <a:t>2) ОТОРВАННАЯ (пуговица) — в суффиксе полного причастия пишется -НН-. </a:t>
            </a:r>
            <a:endParaRPr lang="ru-RU" sz="2800" dirty="0" smtClean="0"/>
          </a:p>
          <a:p>
            <a:r>
              <a:rPr lang="ru-RU" sz="2800" dirty="0" smtClean="0"/>
              <a:t>3) ЗАПЕРЕТЬ (на ключ) — написание безударной гласной в корне слова объясняется суффиксом. </a:t>
            </a:r>
          </a:p>
          <a:p>
            <a:r>
              <a:rPr lang="ru-RU" sz="2800" dirty="0" smtClean="0"/>
              <a:t>4) ТАЮЩИЙ (снег) — в причастии, образованном от I спряжения, пишется суффикс -ЮЩ-. </a:t>
            </a:r>
          </a:p>
          <a:p>
            <a:r>
              <a:rPr lang="ru-RU" sz="2800" b="1" dirty="0" smtClean="0"/>
              <a:t>5) (встретиться) ПО-ДРУЖЕСКИ — наречия на -И, -СКИ с приставкой ПО-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584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400" dirty="0" smtClean="0"/>
              <a:t>1) РАСТРУБИТЬ — на конце приставки перед буквой, обозначающей глухой согласный звук, пишется буква С.</a:t>
            </a:r>
          </a:p>
          <a:p>
            <a:r>
              <a:rPr lang="ru-RU" sz="2400" dirty="0" smtClean="0"/>
              <a:t>2) ОДОБРЕНА (заявка) — в краткой форме имени прилагательного пишется столько же Н, сколько и в полной форме этого прилагательного. </a:t>
            </a:r>
          </a:p>
          <a:p>
            <a:r>
              <a:rPr lang="ru-RU" sz="2400" dirty="0" smtClean="0"/>
              <a:t>3) ПРИКОСНОВЕНИЕ — написание безударной чередующейся гласной в корне слова зависит от его лексического значения. </a:t>
            </a:r>
          </a:p>
          <a:p>
            <a:r>
              <a:rPr lang="ru-RU" sz="2400" dirty="0" smtClean="0"/>
              <a:t>4) (дорога вдоль) ДАЧ — в форме множественного числа имени существительного 3-го склонения после шипящего буква Ь не пишется. </a:t>
            </a:r>
          </a:p>
          <a:p>
            <a:r>
              <a:rPr lang="ru-RU" sz="2400" dirty="0" smtClean="0"/>
              <a:t>5) (заговорил) ПО-РУССКИ — наречие пишется через дефис, потому что оно образовано от основы имени прилагательного при помощи приставки ПО- и суффикса -И.</a:t>
            </a:r>
            <a:endParaRPr lang="ru-RU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882047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1) РАСТРУБИТЬ — на конце приставки перед буквой, обозначающей глухой согласный звук, пишется буква С.</a:t>
            </a:r>
            <a:endParaRPr lang="ru-RU" sz="2800" dirty="0" smtClean="0"/>
          </a:p>
          <a:p>
            <a:r>
              <a:rPr lang="ru-RU" sz="2800" dirty="0" smtClean="0"/>
              <a:t>2) ОДОБРЕНА (заявка) — в краткой форме причастия пишется одна буква -Н-. </a:t>
            </a:r>
          </a:p>
          <a:p>
            <a:r>
              <a:rPr lang="ru-RU" sz="2800" dirty="0" smtClean="0"/>
              <a:t>3) ПРИКОСНОВЕНИЕ — написание безударной чередующейся гласной в корне слова зависит от суффикса. </a:t>
            </a:r>
          </a:p>
          <a:p>
            <a:r>
              <a:rPr lang="ru-RU" sz="2800" dirty="0" smtClean="0"/>
              <a:t>4) (дорога вдоль) ДАЧ — в форме множественного числа имени существительного 1-го склонения после шипящего буква Ь не пишется. </a:t>
            </a:r>
          </a:p>
          <a:p>
            <a:r>
              <a:rPr lang="ru-RU" sz="2800" b="1" dirty="0" smtClean="0"/>
              <a:t>5) (заговорил) ПО-РУССКИ — наречие пишется через дефис, потому что оно образовано от основы имени прилагательного при помощи приставки ПО- и суффикса -И.</a:t>
            </a:r>
            <a:endParaRPr lang="ru-RU" sz="2800" dirty="0" smtClean="0"/>
          </a:p>
          <a:p>
            <a:r>
              <a:rPr lang="ru-RU" sz="2800" dirty="0" smtClean="0"/>
              <a:t> </a:t>
            </a:r>
            <a:endParaRPr lang="ru-RU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ЗДРАВСТВУЙТЕ — Приставка неизменяемая.</a:t>
            </a:r>
          </a:p>
          <a:p>
            <a:r>
              <a:rPr lang="ru-RU" sz="2800" dirty="0" smtClean="0"/>
              <a:t>2) КУРИНЫЙ (суп) — в суффиксе -ИН- отымённых прилагательных пишется одна -Н-.</a:t>
            </a:r>
          </a:p>
          <a:p>
            <a:r>
              <a:rPr lang="ru-RU" sz="2800" dirty="0" smtClean="0"/>
              <a:t>3) ГОРЕТЬ — написание безударной чередующейся гласной в корне слова зависит от суффикса, который следует за корнем. </a:t>
            </a:r>
          </a:p>
          <a:p>
            <a:r>
              <a:rPr lang="ru-RU" sz="2800" dirty="0" smtClean="0"/>
              <a:t>4) (стало) НЕВТЕРПЁЖ — на конце наречий после шипящего буква Ь не пишется. </a:t>
            </a:r>
          </a:p>
          <a:p>
            <a:r>
              <a:rPr lang="ru-RU" sz="2800" dirty="0" smtClean="0"/>
              <a:t>5) (подойти к) КОМУ-ЛИБО — неопределённое местоимение пишется через дефис, потому что с суффиксом -ЛИБО- слова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ЗДРАВСТВУЙТЕ — Буква З в составе корня.</a:t>
            </a:r>
          </a:p>
          <a:p>
            <a:r>
              <a:rPr lang="ru-RU" sz="2800" b="1" dirty="0" smtClean="0"/>
              <a:t>2) КУРИНЫЙ (суп) — в суффиксе -ИН- отымённых прилагательных пишется одна -Н-.</a:t>
            </a:r>
            <a:endParaRPr lang="ru-RU" sz="2800" dirty="0" smtClean="0"/>
          </a:p>
          <a:p>
            <a:r>
              <a:rPr lang="ru-RU" sz="2800" dirty="0" smtClean="0"/>
              <a:t>3) ГОРЕТЬ — написание безударной чередующейся гласной в корне слова зависит от ударения.</a:t>
            </a:r>
          </a:p>
          <a:p>
            <a:r>
              <a:rPr lang="ru-RU" sz="2800" dirty="0" smtClean="0"/>
              <a:t>4) (стало) НЕВТЕРПЁЖ — на конце наречия-исключения после шипящего буква Ь не пишется. </a:t>
            </a:r>
          </a:p>
          <a:p>
            <a:r>
              <a:rPr lang="ru-RU" sz="2800" b="1" dirty="0" smtClean="0"/>
              <a:t>5) (подойти к) КОМУ-ЛИБО — неопределённое местоимение пишется через дефис, потому что с суффиксом -ЛИБО- слова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02359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1) РАССТАВЛЯТЬ — на конце приставки перед буквой, обозначающей глухой согласный звук, пишется буква С.</a:t>
            </a:r>
            <a:endParaRPr lang="ru-RU" sz="2800" dirty="0" smtClean="0"/>
          </a:p>
          <a:p>
            <a:r>
              <a:rPr lang="ru-RU" sz="2800" dirty="0" smtClean="0"/>
              <a:t>2) РЕШЕНА (задача) — в краткой форме причастия пишется одна буква -Н-.</a:t>
            </a:r>
          </a:p>
          <a:p>
            <a:r>
              <a:rPr lang="ru-RU" sz="2800" dirty="0" smtClean="0"/>
              <a:t>3) ПРИКАСАТЬСЯ — написание безударной чередующейся гласной в корне слова зависит от последующего суффикса.</a:t>
            </a:r>
          </a:p>
          <a:p>
            <a:r>
              <a:rPr lang="ru-RU" sz="2800" dirty="0" smtClean="0"/>
              <a:t>4) (устал от) НЕУДАЧ — в форме множественного числа имени существительного 1-го склонения после шипящего буква Ь не пишется.</a:t>
            </a:r>
          </a:p>
          <a:p>
            <a:r>
              <a:rPr lang="ru-RU" sz="2800" b="1" dirty="0" smtClean="0"/>
              <a:t>5) (объяснялся) ПО-НЕМЕЦКИ — наречие пишется через дефис, потому что оно образовано от основы имени прилагательного при помощи приставки ПО- и суффикса -И.</a:t>
            </a:r>
            <a:endParaRPr lang="ru-R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7175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НЕДОСМОТРЕЛ (вовремя задание) — НЕ с глаголом пишется слитно, потому что слово без НЕ </a:t>
            </a:r>
            <a:r>
              <a:rPr lang="ru-RU" sz="2800" dirty="0" err="1" smtClean="0"/>
              <a:t>не</a:t>
            </a:r>
            <a:r>
              <a:rPr lang="ru-RU" sz="2800" dirty="0" smtClean="0"/>
              <a:t> употребляется.</a:t>
            </a:r>
          </a:p>
          <a:p>
            <a:r>
              <a:rPr lang="ru-RU" sz="2800" dirty="0" smtClean="0"/>
              <a:t>2) ЛИМОННЫЙ (вкус) — в прилагательном, образованном от существительного с основой на -Н, с помощью суффикса -Н- пишется -НН- на стыке морфем.</a:t>
            </a:r>
          </a:p>
          <a:p>
            <a:r>
              <a:rPr lang="ru-RU" sz="2800" dirty="0" smtClean="0"/>
              <a:t>3) ПРИЛОЖИТЬ (старание) — написание безударной чередующейся гласной в корне слова зависит от значения. </a:t>
            </a:r>
          </a:p>
          <a:p>
            <a:r>
              <a:rPr lang="ru-RU" sz="2800" dirty="0" smtClean="0"/>
              <a:t>4) (шарф) ЛИНЮЧ — на конце кратких прилагательных после шипящего буква Ь не пишется. </a:t>
            </a:r>
          </a:p>
          <a:p>
            <a:r>
              <a:rPr lang="ru-RU" sz="2800" dirty="0" smtClean="0"/>
              <a:t>5) (смотреть) ИСКОСА — на конце наречий пишется суффикс -А-.</a:t>
            </a:r>
            <a:endParaRPr lang="ru-RU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9644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НЕДОСМОТРЕЛ (вовремя задание) — НЕ пишется слитно в составе приставки НЕДО- в значении неполноты действия.</a:t>
            </a:r>
          </a:p>
          <a:p>
            <a:r>
              <a:rPr lang="ru-RU" sz="2800" b="1" dirty="0" smtClean="0"/>
              <a:t>2) ЛИМОННЫЙ (вкус) — в прилагательном, образованном от существительного с основой на -Н, с помощью суффикса -Н- пишется -НН- на стыке морфем.</a:t>
            </a:r>
            <a:endParaRPr lang="ru-RU" sz="2800" dirty="0" smtClean="0"/>
          </a:p>
          <a:p>
            <a:r>
              <a:rPr lang="ru-RU" sz="2800" dirty="0" smtClean="0"/>
              <a:t>3) ПРИЛОЖИТЬ (старание) — написание безударной чередующейся гласной в корне слова зависит от суффикса, а также может быть объяснено конечной согласной корня: перед Ж пишем О.</a:t>
            </a:r>
          </a:p>
          <a:p>
            <a:r>
              <a:rPr lang="ru-RU" sz="2800" b="1" dirty="0" smtClean="0"/>
              <a:t>4) (шарф) ЛИНЮЧ — на конце кратких прилагательных после шипящего буква Ь не пишется. </a:t>
            </a:r>
            <a:endParaRPr lang="ru-RU" sz="2800" dirty="0" smtClean="0"/>
          </a:p>
          <a:p>
            <a:r>
              <a:rPr lang="ru-RU" sz="2800" dirty="0" smtClean="0"/>
              <a:t>5) (смотреть) ИСКОСА — на конце наречий, образованных от прилагательного с помощью приставки ИС- и суффикса, пишется суффикс -А-.</a:t>
            </a:r>
            <a:endParaRPr lang="ru-RU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ПОСМОТРИТ (видео) — в безударном положении в окончании глагола пишется И, потому что в неопределённой форме глагол оканчивается на -ЕТЬ.</a:t>
            </a:r>
          </a:p>
          <a:p>
            <a:r>
              <a:rPr lang="ru-RU" sz="2800" dirty="0" smtClean="0"/>
              <a:t>2) (выглядеть) ЕСТЕСТВЕННО — в кратком прилагательном пишется -НН-.</a:t>
            </a:r>
          </a:p>
          <a:p>
            <a:r>
              <a:rPr lang="ru-RU" sz="2800" dirty="0" smtClean="0"/>
              <a:t>3) ВЫРАЩЕННЫЙ (в теплице) — написание безударной чередующейся гласной в корне слова зависит от суффикса. </a:t>
            </a:r>
          </a:p>
          <a:p>
            <a:r>
              <a:rPr lang="ru-RU" sz="2800" dirty="0" smtClean="0"/>
              <a:t>4) ИГРАЕШЬ (в прятки) — на конце глагола после шипящего буква Ь пишется. </a:t>
            </a:r>
          </a:p>
          <a:p>
            <a:r>
              <a:rPr lang="ru-RU" sz="2800" dirty="0" smtClean="0"/>
              <a:t>5) ПО-ПРЕЖНЕМУ (интересно) — наречия на -ЕМУ с приставкой ПО-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ПОСМОТРИТ (видео) — в безударном положении в окончании глагола пишется И, потому что это глагол-исключение.</a:t>
            </a:r>
          </a:p>
          <a:p>
            <a:r>
              <a:rPr lang="ru-RU" sz="2800" dirty="0" smtClean="0"/>
              <a:t>2) (выглядеть) ЕСТЕСТВЕННО — в наречии пишется столько же -Н-, сколько в слове, от которого оно образовано.</a:t>
            </a:r>
          </a:p>
          <a:p>
            <a:r>
              <a:rPr lang="ru-RU" sz="2800" dirty="0" smtClean="0"/>
              <a:t>3) ВЫРАЩЕННЫЙ (в теплице) — написание безударной чередующейся гласной в корне слова зависит конечного согласного корня: перед Щ пишем А. </a:t>
            </a:r>
          </a:p>
          <a:p>
            <a:r>
              <a:rPr lang="ru-RU" sz="2800" b="1" dirty="0" smtClean="0"/>
              <a:t>4) ИГРАЕШЬ (в прятки) — на конце глагола после шипящего буква Ь пишется. </a:t>
            </a:r>
            <a:endParaRPr lang="ru-RU" sz="2800" dirty="0" smtClean="0"/>
          </a:p>
          <a:p>
            <a:r>
              <a:rPr lang="ru-RU" sz="2800" b="1" dirty="0" smtClean="0"/>
              <a:t>5) ПО-ПРЕЖНЕМУ (интересно) — наречия на -ЕМУ с приставкой ПО- пишутся через дефис.</a:t>
            </a:r>
            <a:endParaRPr lang="ru-RU" sz="2800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ПРИШКОЛЬНЫЙ (участок) — Приставка ПРИ- пишется в значении неполноты действия.</a:t>
            </a:r>
          </a:p>
          <a:p>
            <a:r>
              <a:rPr lang="ru-RU" sz="2800" dirty="0" smtClean="0"/>
              <a:t>2) КВАШЕНАЯ (капуста) — в суффиксе отглагольного прилагательного пишется одна -Н-.</a:t>
            </a:r>
          </a:p>
          <a:p>
            <a:r>
              <a:rPr lang="ru-RU" sz="2800" dirty="0" smtClean="0"/>
              <a:t>3) СОСЛАГАТЕЛЬНОЕ (наклонение) — написание безударной чередующейся гласной в корне слова зависит от ударения. </a:t>
            </a:r>
          </a:p>
          <a:p>
            <a:r>
              <a:rPr lang="ru-RU" sz="2800" dirty="0" smtClean="0"/>
              <a:t>4) (долго) СТОИШЬ — на конце наречий после шипящего буква Ь пишется. </a:t>
            </a:r>
          </a:p>
          <a:p>
            <a:r>
              <a:rPr lang="ru-RU" sz="2800" dirty="0" smtClean="0"/>
              <a:t>5) (шарф) НЕЖНО-РОЗОВЫЙ — сложные имена прилагательные, обозначающие оттенки цветов,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9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ПРИШКОЛЬНЫЙ (участок) — Приставка ПРИ- пишется в значении «близость к чему-либо».</a:t>
            </a:r>
          </a:p>
          <a:p>
            <a:r>
              <a:rPr lang="ru-RU" sz="2800" b="1" dirty="0" smtClean="0"/>
              <a:t>2) КВАШЕНАЯ (капуста) — в суффиксе отглагольного прилагательного пишется одна -Н-.</a:t>
            </a:r>
            <a:endParaRPr lang="ru-RU" sz="2800" dirty="0" smtClean="0"/>
          </a:p>
          <a:p>
            <a:r>
              <a:rPr lang="ru-RU" sz="2800" dirty="0" smtClean="0"/>
              <a:t>3) СОСЛАГАТЕЛЬНОЕ (наклонение) — написание безударной чередующейся гласной в корне слова зависит от суффикса, а также может быть объяснено конечной согласной корня: перед Г пишем А.</a:t>
            </a:r>
          </a:p>
          <a:p>
            <a:r>
              <a:rPr lang="ru-RU" sz="2800" dirty="0" smtClean="0"/>
              <a:t>4) (долго) СТОИШЬ — на конце глагола после шипящего буква Ь пишется. </a:t>
            </a:r>
          </a:p>
          <a:p>
            <a:r>
              <a:rPr lang="ru-RU" sz="2800" b="1" dirty="0" smtClean="0"/>
              <a:t>5) (шарф) НЕЖНО-РОЗОВЫЙ — сложные имена прилагательные, обозначающие оттенки цветов,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ВСПОМНИТЬ — на конце приставки перед буквой, обозначающей глухой согласный звук, пишется буква С.</a:t>
            </a:r>
          </a:p>
          <a:p>
            <a:r>
              <a:rPr lang="ru-RU" sz="2800" dirty="0" smtClean="0"/>
              <a:t>2) НАСТРОЕННЫЙ (на радиоволну) — в суффиксе -ЕНН- прилагательного пишется -НН-. </a:t>
            </a:r>
          </a:p>
          <a:p>
            <a:r>
              <a:rPr lang="ru-RU" sz="2800" dirty="0" smtClean="0"/>
              <a:t>3) УЛОЖИТЬ (спать) — написание безударной чередующейся гласной в корне слова зависит от ударения. </a:t>
            </a:r>
          </a:p>
          <a:p>
            <a:r>
              <a:rPr lang="ru-RU" sz="2800" dirty="0" smtClean="0"/>
              <a:t>4) (русская) ПЕЧЬ — в существительных III склонения после шипящего буква Ь пишется. </a:t>
            </a:r>
          </a:p>
          <a:p>
            <a:r>
              <a:rPr lang="ru-RU" sz="2800" dirty="0" smtClean="0"/>
              <a:t>5) (осталось) ПОЛЧАСА — слова с ПОЛ- всегда пишутся слитно.</a:t>
            </a:r>
            <a:endParaRPr lang="ru-RU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1) ВСПОМНИТЬ — на конце приставки перед буквой, обозначающей глухой согласный звук, пишется буква С.</a:t>
            </a:r>
            <a:endParaRPr lang="ru-RU" sz="2800" dirty="0" smtClean="0"/>
          </a:p>
          <a:p>
            <a:r>
              <a:rPr lang="ru-RU" sz="2800" dirty="0" smtClean="0"/>
              <a:t>2) НАСТРОЕННЫЙ (на радиоволну) — в суффиксе полного причастия пишется -НН-. </a:t>
            </a:r>
          </a:p>
          <a:p>
            <a:r>
              <a:rPr lang="ru-RU" sz="2800" dirty="0" smtClean="0"/>
              <a:t>3) УЛОЖИТЬ (спать) — написание безударной чередующейся гласной в корне слова зависит от суффикса, а также может быть объяснено конечной согласной корня: перед Ж пишем О. </a:t>
            </a:r>
          </a:p>
          <a:p>
            <a:r>
              <a:rPr lang="ru-RU" sz="2800" b="1" dirty="0" smtClean="0"/>
              <a:t>4) (русская) ПЕЧЬ — в существительных III склонения после шипящего буква Ь пишется.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5) (осталось) ПОЛЧАСА — слова с ПОЛ- пишутся слитно, если они не начинаются с гласного, с заглавной буквы, с буквы Л.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ПОДСМОТРЕТЬ — приставка ПОД- неизменяемая.</a:t>
            </a:r>
          </a:p>
          <a:p>
            <a:r>
              <a:rPr lang="ru-RU" sz="2800" dirty="0" smtClean="0"/>
              <a:t>2) ЗАКОЛОЧЕНО (досками) — в суффиксе краткого прилагательного пишется -Н-. </a:t>
            </a:r>
          </a:p>
          <a:p>
            <a:r>
              <a:rPr lang="ru-RU" sz="2800" dirty="0" smtClean="0"/>
              <a:t>3) (город) РОСТОВ — написание безударной гласной в корне слова объясняется исключением из правила о чередующихся корнях. </a:t>
            </a:r>
          </a:p>
          <a:p>
            <a:r>
              <a:rPr lang="ru-RU" sz="2800" dirty="0" smtClean="0"/>
              <a:t>4) (слово) ДЕРЖИТ — в безударном окончании глагола I спряжения пишется И. </a:t>
            </a:r>
          </a:p>
          <a:p>
            <a:r>
              <a:rPr lang="ru-RU" sz="2800" dirty="0" smtClean="0"/>
              <a:t>5) НЕСКОЛЬКО (групп) — неопределённые местоимения с приставкой НЕ- пишутся слитно, если между НЕ и словом нет предлога.</a:t>
            </a:r>
            <a:endParaRPr lang="ru-RU" sz="2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1) ПОДСМОТРЕТЬ — приставка ПОД- неизменяемая.</a:t>
            </a:r>
            <a:endParaRPr lang="ru-RU" sz="2800" dirty="0" smtClean="0"/>
          </a:p>
          <a:p>
            <a:r>
              <a:rPr lang="ru-RU" sz="2800" dirty="0" smtClean="0"/>
              <a:t>2) ЗАКОЛОЧЕНО (досками) — в суффиксе краткого причастия пишется одна буква -Н-.</a:t>
            </a:r>
          </a:p>
          <a:p>
            <a:r>
              <a:rPr lang="ru-RU" sz="2800" b="1" dirty="0" smtClean="0"/>
              <a:t>3) (город) РОСТОВ — написание безударной гласной в корне слова объясняется исключением из правила о чередующихся корнях.</a:t>
            </a:r>
            <a:endParaRPr lang="ru-RU" sz="2800" dirty="0" smtClean="0"/>
          </a:p>
          <a:p>
            <a:r>
              <a:rPr lang="ru-RU" sz="2800" dirty="0" smtClean="0"/>
              <a:t>4) (слово) ДЕРЖИТ — в безударном окончании глагола II спряжения пишется И, это слово-исключение.</a:t>
            </a:r>
          </a:p>
          <a:p>
            <a:r>
              <a:rPr lang="ru-RU" sz="2800" dirty="0" smtClean="0"/>
              <a:t>5) НЕСКОЛЬКО (групп) — неопределённые местоимения с приставкой НЕ- всегда пишутся слитно 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032" y="332656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СДВИНУЛ — Приставка неизменяемая.</a:t>
            </a:r>
          </a:p>
          <a:p>
            <a:r>
              <a:rPr lang="ru-RU" sz="2800" dirty="0" smtClean="0"/>
              <a:t>2) ПЧЕЛИНЫЙ (укус) — в суффиксе -ИН- отымённых прилагательных пишется одна -Н-.</a:t>
            </a:r>
          </a:p>
          <a:p>
            <a:r>
              <a:rPr lang="ru-RU" sz="2800" dirty="0" smtClean="0"/>
              <a:t>3) ЗАРЯ — написание безударной чередующейся гласной в корне слова зависит от суффикса, который следует за корнем. </a:t>
            </a:r>
          </a:p>
          <a:p>
            <a:r>
              <a:rPr lang="ru-RU" sz="2800" dirty="0" smtClean="0"/>
              <a:t>4) (созревшая) РОЖЬ — в именах существительных 1-го склонения после шипящего буква Ь пишется. </a:t>
            </a:r>
          </a:p>
          <a:p>
            <a:r>
              <a:rPr lang="ru-RU" sz="2800" dirty="0" smtClean="0"/>
              <a:t>5) (взять бы) ЧТО-НИБУДЬ — наречие пишется через дефис, потому что с суффиксом НИБУДЬ слова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ПРЕОДОЛЕТЬ — приставка ПРЕ- пишется в значении ПЕРЕ-.</a:t>
            </a:r>
          </a:p>
          <a:p>
            <a:r>
              <a:rPr lang="ru-RU" sz="2800" dirty="0" smtClean="0"/>
              <a:t>2) РАНО (встать) — в суффиксах наречий пишется -Н-. </a:t>
            </a:r>
          </a:p>
          <a:p>
            <a:r>
              <a:rPr lang="ru-RU" sz="2800" dirty="0" smtClean="0"/>
              <a:t>3) (с) ЗАМИРАНИЕМ (сердца) — написание безударной чередующейся гласной в корне слова зависит от суффикса. </a:t>
            </a:r>
          </a:p>
          <a:p>
            <a:r>
              <a:rPr lang="ru-RU" sz="2800" dirty="0" smtClean="0"/>
              <a:t>4) (детский) ПЛАЧ — в форме мужского рода имени существительного 1-го склонения после шипящего буква Ь не пишется. </a:t>
            </a:r>
          </a:p>
          <a:p>
            <a:r>
              <a:rPr lang="ru-RU" sz="2800" dirty="0" smtClean="0"/>
              <a:t>5) (работать) НЕ БУДУ — с приставкой НЕ- глаголы всегда пишутся раздельно.</a:t>
            </a:r>
            <a:endParaRPr lang="ru-RU" sz="2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1) ПРЕОДОЛЕТЬ — приставка ПРЕ- пишется в значении ПЕРЕ-.</a:t>
            </a:r>
            <a:endParaRPr lang="ru-RU" sz="2800" dirty="0" smtClean="0"/>
          </a:p>
          <a:p>
            <a:r>
              <a:rPr lang="ru-RU" sz="2800" dirty="0" smtClean="0"/>
              <a:t>2) РАНО (встать) — в суффиксах наречий пишется столько же -Н-, сколько в слове, от которого оно образовано. </a:t>
            </a:r>
          </a:p>
          <a:p>
            <a:r>
              <a:rPr lang="ru-RU" sz="2800" b="1" dirty="0" smtClean="0"/>
              <a:t>3) (с) ЗАМИРАНИЕМ (сердца) — написание безударной чередующейся гласной в корне слова зависит от суффикса. </a:t>
            </a:r>
            <a:endParaRPr lang="ru-RU" sz="2800" dirty="0" smtClean="0"/>
          </a:p>
          <a:p>
            <a:r>
              <a:rPr lang="ru-RU" sz="2800" dirty="0" smtClean="0"/>
              <a:t>4) (детский) ПЛАЧ — в форме мужского рода имени существительного 2-го склонения после шипящего буква Ь не пишется. </a:t>
            </a:r>
          </a:p>
          <a:p>
            <a:r>
              <a:rPr lang="ru-RU" sz="2800" dirty="0" smtClean="0"/>
              <a:t>5) (работать) НЕ БУДУ — с частицей НЕ глаголы всегда пишутся раздельно.</a:t>
            </a:r>
          </a:p>
          <a:p>
            <a:r>
              <a:rPr lang="ru-RU" sz="2800" dirty="0" smtClean="0"/>
              <a:t> </a:t>
            </a:r>
          </a:p>
          <a:p>
            <a:r>
              <a:rPr lang="ru-RU" sz="2800" dirty="0" smtClean="0"/>
              <a:t>Ответ: 13.</a:t>
            </a:r>
            <a:endParaRPr lang="ru-RU" sz="28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8924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700" dirty="0" smtClean="0"/>
              <a:t>1) (находиться) ЗДЕСЬ — на конце приставки перед буквой, обозначающей звонкий согласный звук, пишется буква З.</a:t>
            </a:r>
          </a:p>
          <a:p>
            <a:r>
              <a:rPr lang="ru-RU" sz="2700" dirty="0" smtClean="0"/>
              <a:t>2) ВЕСЕННЕЕ (настроение) — в прилагательном, образованном от существительного с основой на -Н, с помощью суффикса -Н- пишется -НН- на стыке морфем. </a:t>
            </a:r>
          </a:p>
          <a:p>
            <a:r>
              <a:rPr lang="ru-RU" sz="2700" dirty="0" smtClean="0"/>
              <a:t>3) ВЫСТИРАТЬ (бельё) — написание безударной чередующейся гласной в корне слова зависит от его лексического значения. </a:t>
            </a:r>
          </a:p>
          <a:p>
            <a:r>
              <a:rPr lang="ru-RU" sz="2700" dirty="0" smtClean="0"/>
              <a:t>4) УЛЫБАЮЩИЙСЯ (человек) — в причастии, образованном от глагола I спряжения, пишется суффикс -ЮЩ-. </a:t>
            </a:r>
          </a:p>
          <a:p>
            <a:r>
              <a:rPr lang="ru-RU" sz="2700" dirty="0" smtClean="0"/>
              <a:t>5) СУДОРЕМОНТНЫЙ (завод) — сложное существительное пишется слитно.</a:t>
            </a:r>
            <a:endParaRPr lang="ru-RU" sz="27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1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(находиться) ЗДЕСЬ — буква З в составе корня.</a:t>
            </a:r>
          </a:p>
          <a:p>
            <a:r>
              <a:rPr lang="ru-RU" sz="2800" b="1" dirty="0" smtClean="0"/>
              <a:t>2) ВЕСЕННЕЕ (настроение) — в прилагательном, образованном от существительного с основой на -Н, с помощью суффикса -Н- пишется -НН- на стыке морфем. </a:t>
            </a:r>
            <a:endParaRPr lang="ru-RU" sz="2800" dirty="0" smtClean="0"/>
          </a:p>
          <a:p>
            <a:r>
              <a:rPr lang="ru-RU" sz="2800" dirty="0" smtClean="0"/>
              <a:t>3) ВЫСТИРАТЬ (бельё) — написание безударной чередующейся гласной в корне слова зависит от суффикса. </a:t>
            </a:r>
          </a:p>
          <a:p>
            <a:r>
              <a:rPr lang="ru-RU" sz="2800" b="1" dirty="0" smtClean="0"/>
              <a:t>4) УЛЫБАЮЩИЙСЯ (человек) — в причастии, образованном от глагола I спряжения, пишется суффикс -</a:t>
            </a:r>
            <a:endParaRPr lang="ru-RU" sz="2800" dirty="0" smtClean="0"/>
          </a:p>
          <a:p>
            <a:r>
              <a:rPr lang="ru-RU" sz="2800" b="1" dirty="0" smtClean="0"/>
              <a:t>ЮЩ-.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5) СУДОРЕМОНТНЫЙ (завод) — сложное прилагательное пишется слитно.</a:t>
            </a:r>
            <a:endParaRPr lang="ru-RU" sz="28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(отнюдь) НЕ ХОЛОДНО — НЕ пишется раздельно с наречиями, если его можно заменить синонимом без НЕ.</a:t>
            </a:r>
          </a:p>
          <a:p>
            <a:r>
              <a:rPr lang="ru-RU" sz="2800" dirty="0" smtClean="0"/>
              <a:t>2) НЕКУДА (спешить) — с местоимением НЕ пишется всегда слитно. </a:t>
            </a:r>
          </a:p>
          <a:p>
            <a:r>
              <a:rPr lang="ru-RU" sz="2800" dirty="0" smtClean="0"/>
              <a:t>3) ЗАДИРАТЬ (нос) — написание безударной чередующейся гласной в корне слова зависит от суффикса. </a:t>
            </a:r>
          </a:p>
          <a:p>
            <a:r>
              <a:rPr lang="ru-RU" sz="2800" dirty="0" smtClean="0"/>
              <a:t>4) (ягоды) СЫПЛЮТСЯ — в причастии, образованном от глагола I спряжения, в суффиксе пишется -Ю-. </a:t>
            </a:r>
          </a:p>
          <a:p>
            <a:r>
              <a:rPr lang="ru-RU" sz="2800" dirty="0" smtClean="0"/>
              <a:t>5) РАДИОСВЯЗЬ — существительные и прилагательные с иноязычным элементом «радио» пишутся слитно.</a:t>
            </a:r>
            <a:endParaRPr lang="ru-RU" sz="28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2444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(отнюдь) НЕ ХОЛОДНО — НЕ пишется раздельно с наречиями, если есть слово ОТНЮДЬ.</a:t>
            </a:r>
          </a:p>
          <a:p>
            <a:r>
              <a:rPr lang="ru-RU" sz="2800" dirty="0" smtClean="0"/>
              <a:t>2) НЕКУДА (спешить) — с наречием НЕ пишется слитно. </a:t>
            </a:r>
          </a:p>
          <a:p>
            <a:r>
              <a:rPr lang="ru-RU" sz="2800" b="1" dirty="0" smtClean="0"/>
              <a:t>3) ЗАДИРАТЬ (нос) — написание безударной чередующейся гласной в корне слова зависит от суффикса. </a:t>
            </a:r>
            <a:endParaRPr lang="ru-RU" sz="2800" dirty="0" smtClean="0"/>
          </a:p>
          <a:p>
            <a:r>
              <a:rPr lang="ru-RU" sz="2800" dirty="0" smtClean="0"/>
              <a:t>4) (ягоды) СЫПЛЮТСЯ — в глаголе I спряжения 3 лица окончание -ЮТ-. </a:t>
            </a:r>
          </a:p>
          <a:p>
            <a:r>
              <a:rPr lang="ru-RU" sz="2800" b="1" dirty="0" smtClean="0"/>
              <a:t>5) РАДИОСВЯЗЬ — существительные и прилагательные с иноязычным элементом «радио» пишутся слитно.</a:t>
            </a:r>
            <a:endParaRPr lang="ru-RU" sz="2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ПРИБИТЬ (к стене) — приставка ПРИ- неизменяемая.</a:t>
            </a:r>
          </a:p>
          <a:p>
            <a:r>
              <a:rPr lang="ru-RU" sz="2800" dirty="0" smtClean="0"/>
              <a:t>2) ДВАДЦАТИПЯТИМЕТРОВЫЙ  — прилагательные, первая часть которых — числительное, пишутся слитно. </a:t>
            </a:r>
          </a:p>
          <a:p>
            <a:r>
              <a:rPr lang="ru-RU" sz="2800" dirty="0" smtClean="0"/>
              <a:t>3) ОТРАСЛЬ (животноводства) — написание безударной гласной в корне слова объясняется исключением из правила о чередующихся корнях. </a:t>
            </a:r>
          </a:p>
          <a:p>
            <a:r>
              <a:rPr lang="ru-RU" sz="2800" dirty="0" smtClean="0"/>
              <a:t>4) КОЖАНАЯ (куртка) — в отглагольном прилагательном пишется -Н-. </a:t>
            </a:r>
          </a:p>
          <a:p>
            <a:r>
              <a:rPr lang="ru-RU" sz="2800" dirty="0" smtClean="0"/>
              <a:t>5) НЕРЯШЛИВО (одетый) — НЕ- пишутся слитно с наречиями, если его можно заменить синонимом без НЕ.</a:t>
            </a:r>
            <a:endParaRPr lang="ru-RU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ПРИБИТЬ (к стене) — приставка ПРИ- в значении «присоединение».</a:t>
            </a:r>
          </a:p>
          <a:p>
            <a:r>
              <a:rPr lang="ru-RU" sz="2800" b="1" dirty="0" smtClean="0"/>
              <a:t>2) ДВАДЦАТИПЯТИМЕТРОВЫЙ  — прилагательные, первая часть которых — числительное, пишутся слитно. </a:t>
            </a:r>
            <a:endParaRPr lang="ru-RU" sz="2800" dirty="0" smtClean="0"/>
          </a:p>
          <a:p>
            <a:r>
              <a:rPr lang="ru-RU" sz="2800" b="1" dirty="0" smtClean="0"/>
              <a:t>3) ОТРАСЛЬ (животноводства) — написание безударной гласной в корне слова объясняется исключением из правила о чередующихся корнях. </a:t>
            </a:r>
            <a:endParaRPr lang="ru-RU" sz="2800" dirty="0" smtClean="0"/>
          </a:p>
          <a:p>
            <a:r>
              <a:rPr lang="ru-RU" sz="2800" dirty="0" smtClean="0"/>
              <a:t>4) КОЖАНАЯ (куртка) — в суффиксе -АН- отыменного прилагательного пишется -Н-. </a:t>
            </a:r>
          </a:p>
          <a:p>
            <a:r>
              <a:rPr lang="ru-RU" sz="2800" dirty="0" smtClean="0"/>
              <a:t>5) НЕРЯШЛИВО (одетый) — НЕ- пишутся слитно, потому что слово без НЕ </a:t>
            </a:r>
            <a:r>
              <a:rPr lang="ru-RU" sz="2800" dirty="0" err="1" smtClean="0"/>
              <a:t>не</a:t>
            </a:r>
            <a:r>
              <a:rPr lang="ru-RU" sz="2800" dirty="0" smtClean="0"/>
              <a:t> употребляется.</a:t>
            </a:r>
          </a:p>
          <a:p>
            <a:r>
              <a:rPr lang="ru-RU" sz="2800" dirty="0" smtClean="0"/>
              <a:t> </a:t>
            </a:r>
            <a:endParaRPr lang="ru-RU" sz="28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ПРЕИНТЕРЕСНАЯ (книга) — приставка ПРЕ- пишется в значении ОЧЕНЬ.</a:t>
            </a:r>
          </a:p>
          <a:p>
            <a:r>
              <a:rPr lang="ru-RU" sz="2800" dirty="0" smtClean="0"/>
              <a:t>2) (девушка) ВЕТРЕНА — в суффиксах кратких причастий пишется -Н-. </a:t>
            </a:r>
          </a:p>
          <a:p>
            <a:r>
              <a:rPr lang="ru-RU" sz="2800" dirty="0" smtClean="0"/>
              <a:t>3) РАВНЕНИЕ (в строю) — написание безударной чередующейся гласной в корне слова зависит от суффикса. </a:t>
            </a:r>
          </a:p>
          <a:p>
            <a:r>
              <a:rPr lang="ru-RU" sz="2800" dirty="0" smtClean="0"/>
              <a:t>4) РЕЮЩИЕ (на ветру флаги) — в глаголе первого спряжения пишется в суффиксе -Ю-</a:t>
            </a:r>
          </a:p>
          <a:p>
            <a:r>
              <a:rPr lang="ru-RU" sz="2800" dirty="0" smtClean="0"/>
              <a:t>5) ПРЕМЬЕР-МИНИСТР — сложные существительные без соединительной гласной, обозначающие названия механизмов, а также научные, технические, общественно-политические термины, пишутся через дефис</a:t>
            </a:r>
            <a:endParaRPr lang="ru-RU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0"/>
            <a:ext cx="856895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1) ПРЕИНТЕРЕСНАЯ (книга) — приставка ПРЕ- пишется в значении ОЧЕНЬ.</a:t>
            </a:r>
            <a:endParaRPr lang="ru-RU" sz="2800" dirty="0" smtClean="0"/>
          </a:p>
          <a:p>
            <a:r>
              <a:rPr lang="ru-RU" sz="2800" dirty="0" smtClean="0"/>
              <a:t>2) (девушка) ВЕТРЕНА — в суффиксах кратких прилагательных пишется столько же -Н-, сколько в полном. </a:t>
            </a:r>
          </a:p>
          <a:p>
            <a:r>
              <a:rPr lang="ru-RU" sz="2800" dirty="0" smtClean="0"/>
              <a:t>3) РАВНЕНИЕ (в строю) — написание безударной чередующейся гласной в корне слова зависит от значения. </a:t>
            </a:r>
          </a:p>
          <a:p>
            <a:r>
              <a:rPr lang="ru-RU" sz="2800" dirty="0" smtClean="0"/>
              <a:t>4) РЕЮЩИЕ (на ветру флаги) — в причастии, образованном от глагола первого спряжения, пишется суффикс -ЮЩ-</a:t>
            </a:r>
          </a:p>
          <a:p>
            <a:r>
              <a:rPr lang="ru-RU" sz="2800" b="1" dirty="0" smtClean="0"/>
              <a:t>5) ПРЕМЬЕР-МИНИСТР — сложные существительные без соединительной гласной, обозначающие названия механизмов, а также научные, технические, общественно-политические термины,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79208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Приведём верное объяснение:</a:t>
            </a:r>
          </a:p>
          <a:p>
            <a:r>
              <a:rPr lang="ru-RU" sz="2800" b="1" dirty="0" smtClean="0"/>
              <a:t>1) СДВИНУЛ — Приставка неизменяемая.</a:t>
            </a:r>
            <a:endParaRPr lang="ru-RU" sz="2800" dirty="0" smtClean="0"/>
          </a:p>
          <a:p>
            <a:r>
              <a:rPr lang="ru-RU" sz="2800" b="1" dirty="0" smtClean="0"/>
              <a:t>2) ПЧЕЛИНЫЙ (укус) — в суффиксе -ИН- отымённых прилагательном пишется одна -Н-.</a:t>
            </a:r>
            <a:endParaRPr lang="ru-RU" sz="2800" dirty="0" smtClean="0"/>
          </a:p>
          <a:p>
            <a:r>
              <a:rPr lang="ru-RU" sz="2800" dirty="0" smtClean="0"/>
              <a:t>3) ЗАРЯ — написание безударной чередующейся гласной в корне слова зависит от ударения.</a:t>
            </a:r>
          </a:p>
          <a:p>
            <a:r>
              <a:rPr lang="ru-RU" sz="2800" dirty="0" smtClean="0"/>
              <a:t>4) (созревшая) РОЖЬ — в именах существительных 3-го склонения после шипящего буква Ь пишется.</a:t>
            </a:r>
          </a:p>
          <a:p>
            <a:r>
              <a:rPr lang="ru-RU" sz="2800" dirty="0" smtClean="0"/>
              <a:t>5) (взять бы) ЧТО-НИБУДЬ — </a:t>
            </a:r>
            <a:r>
              <a:rPr lang="ru-RU" sz="2800" b="1" dirty="0" smtClean="0"/>
              <a:t>местоимение (не наречие, как указано в тексте задания!)</a:t>
            </a:r>
            <a:r>
              <a:rPr lang="ru-RU" sz="2800" dirty="0" smtClean="0"/>
              <a:t> пишется через дефис, потому что с суффиксом НИБУДЬ слова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Задание по группам:</a:t>
            </a:r>
          </a:p>
          <a:p>
            <a:pPr>
              <a:buNone/>
            </a:pPr>
            <a:r>
              <a:rPr lang="ru-RU" dirty="0" smtClean="0"/>
              <a:t>Составить словарный диктант на тему </a:t>
            </a:r>
          </a:p>
          <a:p>
            <a:pPr>
              <a:buNone/>
            </a:pPr>
            <a:r>
              <a:rPr lang="ru-RU" dirty="0" smtClean="0"/>
              <a:t>1 группа :«Правописание корней с чередованием»;</a:t>
            </a:r>
          </a:p>
          <a:p>
            <a:pPr>
              <a:buNone/>
            </a:pPr>
            <a:r>
              <a:rPr lang="ru-RU" dirty="0" smtClean="0"/>
              <a:t>2 группа : «Правописание приставок» </a:t>
            </a:r>
          </a:p>
          <a:p>
            <a:pPr>
              <a:buNone/>
            </a:pPr>
            <a:r>
              <a:rPr lang="ru-RU" dirty="0" smtClean="0"/>
              <a:t>3 группа : «Правописание частицы не»</a:t>
            </a:r>
          </a:p>
          <a:p>
            <a:pPr>
              <a:buNone/>
            </a:pPr>
            <a:r>
              <a:rPr lang="ru-RU" dirty="0" smtClean="0"/>
              <a:t>из слов, встретившихся в этой презентации;</a:t>
            </a:r>
          </a:p>
          <a:p>
            <a:pPr>
              <a:buNone/>
            </a:pPr>
            <a:r>
              <a:rPr lang="ru-RU" dirty="0" smtClean="0"/>
              <a:t>добавить исключения.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презентации использованы материалы сайта </a:t>
            </a:r>
            <a:r>
              <a:rPr lang="en-US" dirty="0" smtClean="0"/>
              <a:t>https</a:t>
            </a:r>
            <a:r>
              <a:rPr lang="en-US" dirty="0" smtClean="0"/>
              <a:t>://rus-oge.sdamgia.ru/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02359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800" dirty="0" smtClean="0"/>
              <a:t>1) ПРИВОКЗАЛЬНАЯ (площадь) — Приставка ПРИ- пишется в значении неполноты действия.</a:t>
            </a:r>
          </a:p>
          <a:p>
            <a:r>
              <a:rPr lang="ru-RU" sz="2800" dirty="0" smtClean="0"/>
              <a:t>2) ГРУЖЁНАЯ (БАРЖА) — в суффиксе причастия пишется одна -Н-.</a:t>
            </a:r>
          </a:p>
          <a:p>
            <a:r>
              <a:rPr lang="ru-RU" sz="2800" dirty="0" smtClean="0"/>
              <a:t>3) ПРИЛАГАТЬ (усилия) — написание безударной чередующейся гласной в корне слова зависит от ударения. </a:t>
            </a:r>
          </a:p>
          <a:p>
            <a:r>
              <a:rPr lang="ru-RU" sz="2800" dirty="0" smtClean="0"/>
              <a:t>4) (усыпана) СПЛОШЬ — на конце наречий после шипящего буква Ь пишется. </a:t>
            </a:r>
          </a:p>
          <a:p>
            <a:r>
              <a:rPr lang="ru-RU" sz="2800" dirty="0" smtClean="0"/>
              <a:t>5) (снег) БЕЛЫЙ-БЕЛЫЙ — сложные имена прилагательные, образованные повторением одинаковых слов,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 ПРИВОКЗАЛЬНАЯ (площадь) — Приставка ПРИ- пишется в значении «близость к чему-либо».</a:t>
            </a:r>
          </a:p>
          <a:p>
            <a:r>
              <a:rPr lang="ru-RU" sz="2800" dirty="0" smtClean="0"/>
              <a:t>2) ГРУЖЁНАЯ (БАРЖА) — в суффиксе отглагольного прилагательного пишется одна -Н-.</a:t>
            </a:r>
          </a:p>
          <a:p>
            <a:r>
              <a:rPr lang="ru-RU" sz="2800" dirty="0" smtClean="0"/>
              <a:t>3) ПРИЛАГАТЬ (усилия) — написание безударной чередующейся гласной в корне слова зависит от суффикса, а также может быть объяснено конечной согласной корня: перед Г пишем А. </a:t>
            </a:r>
          </a:p>
          <a:p>
            <a:r>
              <a:rPr lang="ru-RU" sz="2800" b="1" dirty="0" smtClean="0"/>
              <a:t>4) (усыпана) СПЛОШЬ — на конце наречий после шипящего буква Ь пишется. </a:t>
            </a:r>
            <a:endParaRPr lang="ru-RU" sz="2800" dirty="0" smtClean="0"/>
          </a:p>
          <a:p>
            <a:r>
              <a:rPr lang="ru-RU" sz="2800" b="1" dirty="0" smtClean="0"/>
              <a:t>5) (снег) БЕЛЫЙ-БЕЛЫЙ — сложные имена прилагательные, образованные повторением одинаковых слов, пишутся через дефис.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78497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sz="2600" dirty="0" smtClean="0"/>
              <a:t>1) НЕ ВЫПОЛНЕННОЕ (вовремя задание) — НЕ с прилагательным пишется раздельно, потому что нельзя заменить слово синонимом.</a:t>
            </a:r>
          </a:p>
          <a:p>
            <a:r>
              <a:rPr lang="ru-RU" sz="2600" dirty="0" smtClean="0"/>
              <a:t>2) ЧУГУННОЕ (литьё) — в прилагательном, образованном от существительного с основой на -Н, с помощью суффикса -Н- пишется -НН- на стыке морфем.</a:t>
            </a:r>
          </a:p>
          <a:p>
            <a:r>
              <a:rPr lang="ru-RU" sz="2600" dirty="0" smtClean="0"/>
              <a:t>3) ЗАСТЕЛИТЬ (постель) — написание безударной чередующейся гласной в корне слова зависит от значения. </a:t>
            </a:r>
          </a:p>
          <a:p>
            <a:r>
              <a:rPr lang="ru-RU" sz="2600" dirty="0" smtClean="0"/>
              <a:t>4) (кофе) ГОРЯЧ — на конце кратких прилагательных после шипящего буква Ь не пишется. </a:t>
            </a:r>
          </a:p>
          <a:p>
            <a:r>
              <a:rPr lang="ru-RU" sz="2600" dirty="0" smtClean="0"/>
              <a:t>5) (повернули на) ЮГО-ВОСТОК — сложные имена прилагательные, образованные повторением слов, пишутся через дефис.</a:t>
            </a:r>
            <a:endParaRPr lang="ru-RU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89248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Приведём верное объяснение:</a:t>
            </a:r>
          </a:p>
          <a:p>
            <a:r>
              <a:rPr lang="ru-RU" sz="2800" dirty="0" smtClean="0"/>
              <a:t>1) НЕ ВЫПОЛНЕННОЕ (вовремя задание) — НЕ с причастием пишется раздельно, потому что есть зависимое слово.</a:t>
            </a:r>
          </a:p>
          <a:p>
            <a:r>
              <a:rPr lang="ru-RU" sz="2800" b="1" dirty="0" smtClean="0"/>
              <a:t>2) ЧУГУННОЕ (литьё) — в прилагательном, образованном от </a:t>
            </a:r>
            <a:r>
              <a:rPr lang="ru-RU" sz="2800" b="1" dirty="0" err="1" smtClean="0"/>
              <a:t>суще-ствительного</a:t>
            </a:r>
            <a:r>
              <a:rPr lang="ru-RU" sz="2800" b="1" dirty="0" smtClean="0"/>
              <a:t> с основой на -Н, с помощью суффикса -Н- пишется -НН- на стыке морфем.</a:t>
            </a:r>
            <a:endParaRPr lang="ru-RU" sz="2800" dirty="0" smtClean="0"/>
          </a:p>
          <a:p>
            <a:r>
              <a:rPr lang="ru-RU" sz="2800" dirty="0" smtClean="0"/>
              <a:t>3) ЗАСТЕЛИТЬ (постель) — написание безударной чередующейся гласной в корне слова зависит от суффикса. </a:t>
            </a:r>
          </a:p>
          <a:p>
            <a:r>
              <a:rPr lang="ru-RU" sz="2800" b="1" dirty="0" smtClean="0"/>
              <a:t>4) (кофе) ГОРЯЧ — на конце кратких прилагательных после шипящего буква Ь не пишется.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5) (повернули на) ЮГО-ВОСТОК — сложные имена существительные, образованные повторением слов и обозначающие стороны света, пишутся через дефис.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761</Words>
  <Application>Microsoft Office PowerPoint</Application>
  <PresentationFormat>Экран (4:3)</PresentationFormat>
  <Paragraphs>289</Paragraphs>
  <Slides>51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Тема Office</vt:lpstr>
      <vt:lpstr>ОРФОГРАФИЧЕСКИЙ АНАЛИЗ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Домашнее задание</vt:lpstr>
      <vt:lpstr>Слайд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8</cp:revision>
  <dcterms:created xsi:type="dcterms:W3CDTF">2021-05-13T16:21:42Z</dcterms:created>
  <dcterms:modified xsi:type="dcterms:W3CDTF">2021-10-10T16:50:18Z</dcterms:modified>
</cp:coreProperties>
</file>