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57" r:id="rId11"/>
    <p:sldId id="258" r:id="rId12"/>
    <p:sldId id="261" r:id="rId13"/>
    <p:sldId id="263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306" r:id="rId22"/>
    <p:sldId id="308" r:id="rId23"/>
    <p:sldId id="309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28670"/>
            <a:ext cx="7022014" cy="3575471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по математике и информатике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8030387"/>
              </p:ext>
            </p:extLst>
          </p:nvPr>
        </p:nvGraphicFramePr>
        <p:xfrm>
          <a:off x="642910" y="1643050"/>
          <a:ext cx="7963818" cy="4789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4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4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4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639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9</a:t>
                      </a:r>
                      <a:endParaRPr lang="ru-RU" sz="8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571480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«Колесо Фортуны»</a:t>
            </a: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13234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Сколько граней у </a:t>
            </a:r>
            <a:r>
              <a:rPr lang="ru-RU" sz="4000" dirty="0" err="1" smtClean="0"/>
              <a:t>неочиненного</a:t>
            </a:r>
            <a:r>
              <a:rPr lang="ru-RU" sz="4000" dirty="0" smtClean="0"/>
              <a:t> карандаша?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941168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14818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736x/29/7c/24/297c24a30e35ac225fd6c0fc341517de--school-accessories-clipa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57430"/>
            <a:ext cx="3055385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30432" cy="55092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пропущенное слово: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…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центральное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компьютера, которое осуществляет обработку информации, выполняя арифметические и логические операции, заданные программой, управляет вычислительным процессом и координирует работу всех устройств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компьютера.</a:t>
            </a:r>
            <a:endParaRPr lang="ru-RU" sz="3200" dirty="0"/>
          </a:p>
        </p:txBody>
      </p:sp>
      <p:pic>
        <p:nvPicPr>
          <p:cNvPr id="1026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189" y="18864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085184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8845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128792" cy="2062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подошли к светофору, когда горел желтый свет. После этого загорелся зеленый. Какое количество информации вы при этом получили?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32060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ng.clipart.me/previews/511/classic-dekstop-computer-vector-408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3333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1942"/>
            <a:ext cx="2571744" cy="25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491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88960" cy="13234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Чему равен результат деления 100 на половину?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ape 336" descr="D:\Школа\Математика\Внеклас. мер. по матем\картинки\Рисунок16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46" y="2285992"/>
            <a:ext cx="5429288" cy="45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3320"/>
            <a:ext cx="2609785" cy="25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2677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28604"/>
            <a:ext cx="7128792" cy="19389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 бывалые пользователи называют центральный процессор?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550" y="4365104"/>
            <a:ext cx="2434897" cy="23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к выбрать процессор для компьютера. ТОП 14 лучших процессоров 2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86058"/>
            <a:ext cx="4797428" cy="359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80968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14290"/>
            <a:ext cx="7888960" cy="37856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Тело, представление о котором дают спичечный коробок, холодильник,</a:t>
            </a:r>
          </a:p>
          <a:p>
            <a:pPr algn="ctr"/>
            <a:r>
              <a:rPr lang="ru-RU" sz="4000" dirty="0" smtClean="0"/>
              <a:t>шкаф и другие похожие предметы (оно имеет 6 граней, 12 рёбер и 8 вершин).</a:t>
            </a:r>
            <a:endParaRPr lang="ru-RU" sz="4000" dirty="0"/>
          </a:p>
        </p:txBody>
      </p:sp>
      <p:pic>
        <p:nvPicPr>
          <p:cNvPr id="16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72008"/>
            <a:ext cx="2190765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354" descr="D:\Школа\Математика\Внеклас. мер. по матем\картинки\Рисунок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8" y="4057201"/>
            <a:ext cx="258258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03836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57166"/>
            <a:ext cx="7888960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Перечислите в порядке возрастания все единицы измерения информации и чему они равны…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67" y="4220807"/>
            <a:ext cx="2282140" cy="22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382" descr="computer_winker_h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52" y="2780928"/>
            <a:ext cx="5715015" cy="40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36206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71480"/>
            <a:ext cx="7888960" cy="13234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Чему равно произведение </a:t>
            </a:r>
          </a:p>
          <a:p>
            <a:pPr algn="ctr"/>
            <a:r>
              <a:rPr lang="ru-RU" sz="4000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13· 25· 0,1· 100· 0· 400?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857628"/>
            <a:ext cx="2857520" cy="27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О проведении Международного математического конкурса «Кенгуру–математика  для всех» - ГАУДО МО &quot;МОЦДО &quot;Лапланди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81211"/>
            <a:ext cx="5529985" cy="467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58221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013176"/>
            <a:ext cx="482889" cy="16430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66"/>
            <a:ext cx="7888960" cy="19389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Вам конечно известно слово модем. А что означает слово «кодек»?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hellac-gelish.ru/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5" y="4408358"/>
            <a:ext cx="2297845" cy="22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Учитель информатики и ИКТ - дистанционное обуч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571744"/>
            <a:ext cx="5610960" cy="3890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93484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Представление команд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Название команды</a:t>
            </a:r>
          </a:p>
          <a:p>
            <a:r>
              <a:rPr lang="ru-RU" sz="3600" dirty="0" smtClean="0"/>
              <a:t>Девиз</a:t>
            </a:r>
            <a:endParaRPr lang="ru-RU" sz="3600" dirty="0"/>
          </a:p>
        </p:txBody>
      </p:sp>
      <p:pic>
        <p:nvPicPr>
          <p:cNvPr id="4" name="Shape 135" descr="D:\Школа\Математика\Внеклас. мер. по матем\картинки\Рисунок5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7422" y="2000240"/>
            <a:ext cx="6072185" cy="485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9343" y="476672"/>
            <a:ext cx="49119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Объяснялки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3076" name="Picture 4" descr="Математика » Квантори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300337" cy="431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2734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00042"/>
            <a:ext cx="65024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  <a:p>
            <a:endParaRPr lang="ru-RU" dirty="0"/>
          </a:p>
        </p:txBody>
      </p:sp>
      <p:pic>
        <p:nvPicPr>
          <p:cNvPr id="2056" name="Picture 8" descr="Математики открыли правила, по которым растет мозг - Хартия'97 :: Новости  Беларуси - Белорусские новости - Новости Белоруссии - Республика Беларусь -  Мин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15172" cy="4290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67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Ответы на задачи: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467600" cy="4873752"/>
          </a:xfrm>
        </p:spPr>
        <p:txBody>
          <a:bodyPr/>
          <a:lstStyle/>
          <a:p>
            <a:r>
              <a:rPr lang="ru-RU" sz="2800" dirty="0" smtClean="0"/>
              <a:t>Задача 1:</a:t>
            </a:r>
          </a:p>
          <a:p>
            <a:pPr marL="0" indent="0" algn="just">
              <a:buNone/>
            </a:pPr>
            <a:r>
              <a:rPr lang="ru-RU" sz="2800" dirty="0"/>
              <a:t>Для начала вспомним признак делимости на 9: если сумма цифр числа делится на 9, то и число делится на 9.</a:t>
            </a:r>
          </a:p>
          <a:p>
            <a:pPr marL="0" indent="0" algn="just">
              <a:buNone/>
            </a:pPr>
            <a:r>
              <a:rPr lang="ru-RU" sz="2800" dirty="0"/>
              <a:t>По условию нам известно, что первой цифрой в пятизначном числе должна быть 7. Значит, наименьшее пятизначное число, кратное 9 и имеющее первой цифру 7, – это 70002.</a:t>
            </a:r>
          </a:p>
          <a:p>
            <a:pPr marL="0" indent="0" algn="just">
              <a:buNone/>
            </a:pPr>
            <a:r>
              <a:rPr lang="ru-RU" sz="2800" dirty="0"/>
              <a:t>Ответ: 70002.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9535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Задача 2:</a:t>
            </a:r>
          </a:p>
          <a:p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556836"/>
              </p:ext>
            </p:extLst>
          </p:nvPr>
        </p:nvGraphicFramePr>
        <p:xfrm>
          <a:off x="707588" y="1412776"/>
          <a:ext cx="7752845" cy="3099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37603"/>
                <a:gridCol w="1938414"/>
                <a:gridCol w="1938414"/>
                <a:gridCol w="1938414"/>
              </a:tblGrid>
              <a:tr h="75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Тополь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Березка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Клен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Тополева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Березкина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Кленова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4663589"/>
            <a:ext cx="79571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Березкина посадила тополь,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Кленова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березку,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Тополева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клен.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285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00042"/>
            <a:ext cx="65807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пословиц 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поговорок</a:t>
            </a:r>
          </a:p>
          <a:p>
            <a:pPr algn="ctr"/>
            <a:endParaRPr lang="ru-RU" dirty="0"/>
          </a:p>
        </p:txBody>
      </p:sp>
      <p:pic>
        <p:nvPicPr>
          <p:cNvPr id="1028" name="Picture 4" descr="Более половины американцев выступили против изучения арабских цифр в школе. 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6675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5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 «Ребусы»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229600" cy="3411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- Ребусы по математике и информатике</a:t>
            </a:r>
          </a:p>
          <a:p>
            <a:pPr algn="ctr">
              <a:buFontTx/>
              <a:buChar char="-"/>
            </a:pPr>
            <a:r>
              <a:rPr lang="ru-RU" sz="4000" dirty="0" smtClean="0"/>
              <a:t>За каждый правильный ответ команда получает </a:t>
            </a:r>
            <a:r>
              <a:rPr lang="ru-RU" sz="4000" dirty="0" smtClean="0">
                <a:solidFill>
                  <a:srgbClr val="C00000"/>
                </a:solidFill>
              </a:rPr>
              <a:t>1 балл </a:t>
            </a:r>
            <a:r>
              <a:rPr lang="ru-RU" sz="4000" dirty="0" smtClean="0"/>
              <a:t>(максимально 6 баллов)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горитм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727192" cy="468408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matematika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7"/>
            <a:ext cx="8143932" cy="488635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авиатура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2602" y="928670"/>
            <a:ext cx="8335862" cy="528641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tematik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8319298" cy="53578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пьютер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3" y="1500174"/>
            <a:ext cx="8462174" cy="385765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цессор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1428736"/>
            <a:ext cx="8319298" cy="412513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309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Игра по математике и информатике   </vt:lpstr>
      <vt:lpstr>Представление команд</vt:lpstr>
      <vt:lpstr> «Ребусы»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Ответы на задачи: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– универсальное устройство для работы с информацией</dc:title>
  <dc:creator>Ученик</dc:creator>
  <cp:lastModifiedBy>Аня</cp:lastModifiedBy>
  <cp:revision>49</cp:revision>
  <dcterms:created xsi:type="dcterms:W3CDTF">2015-12-01T06:25:17Z</dcterms:created>
  <dcterms:modified xsi:type="dcterms:W3CDTF">2021-10-10T17:15:31Z</dcterms:modified>
</cp:coreProperties>
</file>