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49EE63-D3AB-47E9-BCE5-9909152D5E4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1DE4AD-9437-439F-878D-0F8830CFF7EE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Техническая документация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462C6599-9253-4C9F-9008-D9B4EC1E213B}" type="parTrans" cxnId="{460C8F12-38D8-428E-B0EE-FBDD5B88942D}">
      <dgm:prSet/>
      <dgm:spPr/>
      <dgm:t>
        <a:bodyPr/>
        <a:lstStyle/>
        <a:p>
          <a:endParaRPr lang="ru-RU"/>
        </a:p>
      </dgm:t>
    </dgm:pt>
    <dgm:pt modelId="{87B2D04A-B50F-4255-90EA-387B26476B03}" type="sibTrans" cxnId="{460C8F12-38D8-428E-B0EE-FBDD5B88942D}">
      <dgm:prSet/>
      <dgm:spPr/>
      <dgm:t>
        <a:bodyPr/>
        <a:lstStyle/>
        <a:p>
          <a:endParaRPr lang="ru-RU"/>
        </a:p>
      </dgm:t>
    </dgm:pt>
    <dgm:pt modelId="{0B1416C1-FF43-4420-BD98-C47A75C23106}">
      <dgm:prSet phldrT="[Текст]"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Конструкторская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CD78ECF6-FD6A-414A-BE2D-9123BFA2A786}" type="parTrans" cxnId="{DD7147C4-6708-4918-9B88-B1BB837D4DDC}">
      <dgm:prSet/>
      <dgm:spPr/>
      <dgm:t>
        <a:bodyPr/>
        <a:lstStyle/>
        <a:p>
          <a:endParaRPr lang="ru-RU"/>
        </a:p>
      </dgm:t>
    </dgm:pt>
    <dgm:pt modelId="{B8E250E9-4EC9-47FB-9CDB-F17D9113EB59}" type="sibTrans" cxnId="{DD7147C4-6708-4918-9B88-B1BB837D4DDC}">
      <dgm:prSet/>
      <dgm:spPr/>
      <dgm:t>
        <a:bodyPr/>
        <a:lstStyle/>
        <a:p>
          <a:endParaRPr lang="ru-RU"/>
        </a:p>
      </dgm:t>
    </dgm:pt>
    <dgm:pt modelId="{DA860CD4-8EE3-4897-90C5-56C7706E1D53}">
      <dgm:prSet phldrT="[Текст]" custT="1"/>
      <dgm:spPr/>
      <dgm:t>
        <a:bodyPr/>
        <a:lstStyle/>
        <a:p>
          <a:pPr algn="ctr"/>
          <a:r>
            <a:rPr lang="ru-RU" sz="1600" b="0" i="0" dirty="0" smtClean="0">
              <a:latin typeface="Times New Roman" pitchFamily="18" charset="0"/>
              <a:cs typeface="Times New Roman" pitchFamily="18" charset="0"/>
            </a:rPr>
            <a:t>Эскизы, технические рисунки, чертежи, схемы, которые могут сопровождаться текстовыми пояснениями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533305B-3A65-4324-BFB8-A02CD5E602D7}" type="parTrans" cxnId="{8FCA4C5A-6417-4232-B20C-7ECA2323563B}">
      <dgm:prSet/>
      <dgm:spPr/>
      <dgm:t>
        <a:bodyPr/>
        <a:lstStyle/>
        <a:p>
          <a:endParaRPr lang="ru-RU"/>
        </a:p>
      </dgm:t>
    </dgm:pt>
    <dgm:pt modelId="{112472AB-1DD0-40C0-96A8-027B170E5918}" type="sibTrans" cxnId="{8FCA4C5A-6417-4232-B20C-7ECA2323563B}">
      <dgm:prSet/>
      <dgm:spPr/>
      <dgm:t>
        <a:bodyPr/>
        <a:lstStyle/>
        <a:p>
          <a:endParaRPr lang="ru-RU"/>
        </a:p>
      </dgm:t>
    </dgm:pt>
    <dgm:pt modelId="{1051E4E6-FF4B-4AD4-8964-62C8CFB1A933}">
      <dgm:prSet phldrT="[Текст]"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Технологическая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4C8BD1FB-C637-47F6-91F0-984BCD955834}" type="parTrans" cxnId="{7AC8EB03-9BB0-4937-A55A-A2982438E1C4}">
      <dgm:prSet/>
      <dgm:spPr/>
      <dgm:t>
        <a:bodyPr/>
        <a:lstStyle/>
        <a:p>
          <a:endParaRPr lang="ru-RU"/>
        </a:p>
      </dgm:t>
    </dgm:pt>
    <dgm:pt modelId="{1CBA1CE9-45E7-4060-A30C-C59B145398BE}" type="sibTrans" cxnId="{7AC8EB03-9BB0-4937-A55A-A2982438E1C4}">
      <dgm:prSet/>
      <dgm:spPr/>
      <dgm:t>
        <a:bodyPr/>
        <a:lstStyle/>
        <a:p>
          <a:endParaRPr lang="ru-RU"/>
        </a:p>
      </dgm:t>
    </dgm:pt>
    <dgm:pt modelId="{323A96EF-5691-435C-AAF0-A98C4C4FC651}">
      <dgm:prSet phldrT="[Текст]" custT="1"/>
      <dgm:spPr/>
      <dgm:t>
        <a:bodyPr/>
        <a:lstStyle/>
        <a:p>
          <a:r>
            <a:rPr lang="ru-RU" sz="1800" b="0" i="0" dirty="0" smtClean="0">
              <a:latin typeface="Times New Roman" pitchFamily="18" charset="0"/>
              <a:cs typeface="Times New Roman" pitchFamily="18" charset="0"/>
            </a:rPr>
            <a:t>Включает в себя разработку технологической документации на изготовление изделия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E041DE78-4C32-4A13-9090-72AA38CE5434}" type="parTrans" cxnId="{5921B701-A7BC-42E9-A6B1-3DE34E858D79}">
      <dgm:prSet/>
      <dgm:spPr/>
      <dgm:t>
        <a:bodyPr/>
        <a:lstStyle/>
        <a:p>
          <a:endParaRPr lang="ru-RU"/>
        </a:p>
      </dgm:t>
    </dgm:pt>
    <dgm:pt modelId="{6C3424F2-895F-4717-B064-E3D31AB49E39}" type="sibTrans" cxnId="{5921B701-A7BC-42E9-A6B1-3DE34E858D79}">
      <dgm:prSet/>
      <dgm:spPr/>
      <dgm:t>
        <a:bodyPr/>
        <a:lstStyle/>
        <a:p>
          <a:endParaRPr lang="ru-RU"/>
        </a:p>
      </dgm:t>
    </dgm:pt>
    <dgm:pt modelId="{7C280A6C-A2B5-4622-9160-0901334D8F48}">
      <dgm:prSet custT="1"/>
      <dgm:spPr/>
      <dgm:t>
        <a:bodyPr/>
        <a:lstStyle/>
        <a:p>
          <a:r>
            <a:rPr lang="ru-RU" sz="2000" b="0" i="0" dirty="0" smtClean="0">
              <a:latin typeface="Times New Roman" pitchFamily="18" charset="0"/>
              <a:cs typeface="Times New Roman" pitchFamily="18" charset="0"/>
            </a:rPr>
            <a:t>Определяет то, как выглядит будущее изделие, из каких частей оно состоит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4D51381C-17F4-4468-928B-E76332C4ABDC}" type="parTrans" cxnId="{8BC9BE12-809B-491A-829D-F9E9282E5DBA}">
      <dgm:prSet/>
      <dgm:spPr/>
      <dgm:t>
        <a:bodyPr/>
        <a:lstStyle/>
        <a:p>
          <a:endParaRPr lang="ru-RU"/>
        </a:p>
      </dgm:t>
    </dgm:pt>
    <dgm:pt modelId="{03EBBD0D-7B45-47C4-9116-BB5F865E803A}" type="sibTrans" cxnId="{8BC9BE12-809B-491A-829D-F9E9282E5DBA}">
      <dgm:prSet/>
      <dgm:spPr/>
      <dgm:t>
        <a:bodyPr/>
        <a:lstStyle/>
        <a:p>
          <a:endParaRPr lang="ru-RU"/>
        </a:p>
      </dgm:t>
    </dgm:pt>
    <dgm:pt modelId="{4B80B52A-71CA-4157-8AE6-B14506262747}" type="pres">
      <dgm:prSet presAssocID="{F549EE63-D3AB-47E9-BCE5-9909152D5E4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96120E0-25CD-4E3F-B439-DC20ACCC0E08}" type="pres">
      <dgm:prSet presAssocID="{201DE4AD-9437-439F-878D-0F8830CFF7EE}" presName="hierRoot1" presStyleCnt="0"/>
      <dgm:spPr/>
    </dgm:pt>
    <dgm:pt modelId="{0D453D16-29DD-4738-A621-F8C6419B6304}" type="pres">
      <dgm:prSet presAssocID="{201DE4AD-9437-439F-878D-0F8830CFF7EE}" presName="composite" presStyleCnt="0"/>
      <dgm:spPr/>
    </dgm:pt>
    <dgm:pt modelId="{54A97BB0-8C90-4FBF-AC10-7969E5917F58}" type="pres">
      <dgm:prSet presAssocID="{201DE4AD-9437-439F-878D-0F8830CFF7EE}" presName="background" presStyleLbl="node0" presStyleIdx="0" presStyleCnt="1"/>
      <dgm:spPr/>
    </dgm:pt>
    <dgm:pt modelId="{DA37F2F4-E7C5-49F0-BDD4-FCF108EF2B5E}" type="pres">
      <dgm:prSet presAssocID="{201DE4AD-9437-439F-878D-0F8830CFF7EE}" presName="text" presStyleLbl="fgAcc0" presStyleIdx="0" presStyleCnt="1" custLinFactNeighborX="-21368" custLinFactNeighborY="34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54C88C-19E5-4729-8B54-79932BF03EB5}" type="pres">
      <dgm:prSet presAssocID="{201DE4AD-9437-439F-878D-0F8830CFF7EE}" presName="hierChild2" presStyleCnt="0"/>
      <dgm:spPr/>
    </dgm:pt>
    <dgm:pt modelId="{6EA65C56-39F5-4283-B1BE-C345874C4CC0}" type="pres">
      <dgm:prSet presAssocID="{CD78ECF6-FD6A-414A-BE2D-9123BFA2A786}" presName="Name10" presStyleLbl="parChTrans1D2" presStyleIdx="0" presStyleCnt="2"/>
      <dgm:spPr/>
      <dgm:t>
        <a:bodyPr/>
        <a:lstStyle/>
        <a:p>
          <a:endParaRPr lang="ru-RU"/>
        </a:p>
      </dgm:t>
    </dgm:pt>
    <dgm:pt modelId="{5831A55E-40E8-4608-B18E-0CF2FE9F529D}" type="pres">
      <dgm:prSet presAssocID="{0B1416C1-FF43-4420-BD98-C47A75C23106}" presName="hierRoot2" presStyleCnt="0"/>
      <dgm:spPr/>
    </dgm:pt>
    <dgm:pt modelId="{569DC58E-8883-4802-B2C9-EB6E0AD6140E}" type="pres">
      <dgm:prSet presAssocID="{0B1416C1-FF43-4420-BD98-C47A75C23106}" presName="composite2" presStyleCnt="0"/>
      <dgm:spPr/>
    </dgm:pt>
    <dgm:pt modelId="{35194072-4D91-4A36-8944-A8A7CA969F06}" type="pres">
      <dgm:prSet presAssocID="{0B1416C1-FF43-4420-BD98-C47A75C23106}" presName="background2" presStyleLbl="node2" presStyleIdx="0" presStyleCnt="2"/>
      <dgm:spPr/>
    </dgm:pt>
    <dgm:pt modelId="{39CD6D29-928E-444E-B5C1-7612D5AC2168}" type="pres">
      <dgm:prSet presAssocID="{0B1416C1-FF43-4420-BD98-C47A75C23106}" presName="text2" presStyleLbl="fgAcc2" presStyleIdx="0" presStyleCnt="2" custScaleX="112904" custLinFactNeighborX="-39396" custLinFactNeighborY="-51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1652A1-A45E-4257-B273-B19500E6A36C}" type="pres">
      <dgm:prSet presAssocID="{0B1416C1-FF43-4420-BD98-C47A75C23106}" presName="hierChild3" presStyleCnt="0"/>
      <dgm:spPr/>
    </dgm:pt>
    <dgm:pt modelId="{5291825A-5D12-4B10-B383-3CD05FF46E5F}" type="pres">
      <dgm:prSet presAssocID="{4D51381C-17F4-4468-928B-E76332C4ABDC}" presName="Name17" presStyleLbl="parChTrans1D3" presStyleIdx="0" presStyleCnt="3"/>
      <dgm:spPr/>
      <dgm:t>
        <a:bodyPr/>
        <a:lstStyle/>
        <a:p>
          <a:endParaRPr lang="ru-RU"/>
        </a:p>
      </dgm:t>
    </dgm:pt>
    <dgm:pt modelId="{C5DCABFE-DD04-44B5-AD8B-66CC2D4EF974}" type="pres">
      <dgm:prSet presAssocID="{7C280A6C-A2B5-4622-9160-0901334D8F48}" presName="hierRoot3" presStyleCnt="0"/>
      <dgm:spPr/>
    </dgm:pt>
    <dgm:pt modelId="{AF9AE005-276A-4973-A2AB-778948709C71}" type="pres">
      <dgm:prSet presAssocID="{7C280A6C-A2B5-4622-9160-0901334D8F48}" presName="composite3" presStyleCnt="0"/>
      <dgm:spPr/>
    </dgm:pt>
    <dgm:pt modelId="{F7C04225-BFE8-4471-BEE1-99782312D650}" type="pres">
      <dgm:prSet presAssocID="{7C280A6C-A2B5-4622-9160-0901334D8F48}" presName="background3" presStyleLbl="node3" presStyleIdx="0" presStyleCnt="3"/>
      <dgm:spPr/>
    </dgm:pt>
    <dgm:pt modelId="{54397232-3AC3-43F1-A89F-4BA571EF9495}" type="pres">
      <dgm:prSet presAssocID="{7C280A6C-A2B5-4622-9160-0901334D8F48}" presName="text3" presStyleLbl="fgAcc3" presStyleIdx="0" presStyleCnt="3" custLinFactNeighborX="-18613" custLinFactNeighborY="-188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9B05CB5-14B4-4B1F-A20A-9936DE4B7FB0}" type="pres">
      <dgm:prSet presAssocID="{7C280A6C-A2B5-4622-9160-0901334D8F48}" presName="hierChild4" presStyleCnt="0"/>
      <dgm:spPr/>
    </dgm:pt>
    <dgm:pt modelId="{2BBF59A8-61CC-429F-BEBA-E02F8374A775}" type="pres">
      <dgm:prSet presAssocID="{7533305B-3A65-4324-BFB8-A02CD5E602D7}" presName="Name17" presStyleLbl="parChTrans1D3" presStyleIdx="1" presStyleCnt="3"/>
      <dgm:spPr/>
      <dgm:t>
        <a:bodyPr/>
        <a:lstStyle/>
        <a:p>
          <a:endParaRPr lang="ru-RU"/>
        </a:p>
      </dgm:t>
    </dgm:pt>
    <dgm:pt modelId="{C5B3141A-D5D2-48FF-B171-47B0C52C1B40}" type="pres">
      <dgm:prSet presAssocID="{DA860CD4-8EE3-4897-90C5-56C7706E1D53}" presName="hierRoot3" presStyleCnt="0"/>
      <dgm:spPr/>
    </dgm:pt>
    <dgm:pt modelId="{61064657-5164-4610-9F6D-0AC490252826}" type="pres">
      <dgm:prSet presAssocID="{DA860CD4-8EE3-4897-90C5-56C7706E1D53}" presName="composite3" presStyleCnt="0"/>
      <dgm:spPr/>
    </dgm:pt>
    <dgm:pt modelId="{95796BEB-90D6-4F74-B564-2C6F0799F03B}" type="pres">
      <dgm:prSet presAssocID="{DA860CD4-8EE3-4897-90C5-56C7706E1D53}" presName="background3" presStyleLbl="node3" presStyleIdx="1" presStyleCnt="3"/>
      <dgm:spPr/>
    </dgm:pt>
    <dgm:pt modelId="{DF0BE812-68EA-406E-B5BF-DAD0411FC9E4}" type="pres">
      <dgm:prSet presAssocID="{DA860CD4-8EE3-4897-90C5-56C7706E1D53}" presName="text3" presStyleLbl="fgAcc3" presStyleIdx="1" presStyleCnt="3" custScaleX="106482" custLinFactNeighborX="-24689" custLinFactNeighborY="-87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F2818D0-6C8A-420F-A76C-6CC8A6FEF177}" type="pres">
      <dgm:prSet presAssocID="{DA860CD4-8EE3-4897-90C5-56C7706E1D53}" presName="hierChild4" presStyleCnt="0"/>
      <dgm:spPr/>
    </dgm:pt>
    <dgm:pt modelId="{5CF5DC5D-A636-4C6A-A78A-1CB0564A50A7}" type="pres">
      <dgm:prSet presAssocID="{4C8BD1FB-C637-47F6-91F0-984BCD955834}" presName="Name10" presStyleLbl="parChTrans1D2" presStyleIdx="1" presStyleCnt="2"/>
      <dgm:spPr/>
      <dgm:t>
        <a:bodyPr/>
        <a:lstStyle/>
        <a:p>
          <a:endParaRPr lang="ru-RU"/>
        </a:p>
      </dgm:t>
    </dgm:pt>
    <dgm:pt modelId="{DD888685-1894-4B6B-9C4A-3E7ACB86160D}" type="pres">
      <dgm:prSet presAssocID="{1051E4E6-FF4B-4AD4-8964-62C8CFB1A933}" presName="hierRoot2" presStyleCnt="0"/>
      <dgm:spPr/>
    </dgm:pt>
    <dgm:pt modelId="{6B092B14-6DBA-453D-9811-2FD61374CC5E}" type="pres">
      <dgm:prSet presAssocID="{1051E4E6-FF4B-4AD4-8964-62C8CFB1A933}" presName="composite2" presStyleCnt="0"/>
      <dgm:spPr/>
    </dgm:pt>
    <dgm:pt modelId="{0C6EA4BB-0F41-43F0-963F-9D0DFF877BCC}" type="pres">
      <dgm:prSet presAssocID="{1051E4E6-FF4B-4AD4-8964-62C8CFB1A933}" presName="background2" presStyleLbl="node2" presStyleIdx="1" presStyleCnt="2"/>
      <dgm:spPr/>
    </dgm:pt>
    <dgm:pt modelId="{8FB64F0D-3688-4F88-BF4E-BC0E6928AA43}" type="pres">
      <dgm:prSet presAssocID="{1051E4E6-FF4B-4AD4-8964-62C8CFB1A933}" presName="text2" presStyleLbl="fgAcc2" presStyleIdx="1" presStyleCnt="2" custScaleX="119357" custLinFactNeighborX="-16247" custLinFactNeighborY="-51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822DF26-29E0-47A0-ADF4-7A81696C8AB9}" type="pres">
      <dgm:prSet presAssocID="{1051E4E6-FF4B-4AD4-8964-62C8CFB1A933}" presName="hierChild3" presStyleCnt="0"/>
      <dgm:spPr/>
    </dgm:pt>
    <dgm:pt modelId="{51F622C5-3772-49C7-B154-52413D2A7402}" type="pres">
      <dgm:prSet presAssocID="{E041DE78-4C32-4A13-9090-72AA38CE5434}" presName="Name17" presStyleLbl="parChTrans1D3" presStyleIdx="2" presStyleCnt="3"/>
      <dgm:spPr/>
      <dgm:t>
        <a:bodyPr/>
        <a:lstStyle/>
        <a:p>
          <a:endParaRPr lang="ru-RU"/>
        </a:p>
      </dgm:t>
    </dgm:pt>
    <dgm:pt modelId="{C84D9365-5E7C-433A-874D-36252F0A8F7A}" type="pres">
      <dgm:prSet presAssocID="{323A96EF-5691-435C-AAF0-A98C4C4FC651}" presName="hierRoot3" presStyleCnt="0"/>
      <dgm:spPr/>
    </dgm:pt>
    <dgm:pt modelId="{FE8FA15A-F00B-4207-8AEB-C90BC7B91E15}" type="pres">
      <dgm:prSet presAssocID="{323A96EF-5691-435C-AAF0-A98C4C4FC651}" presName="composite3" presStyleCnt="0"/>
      <dgm:spPr/>
    </dgm:pt>
    <dgm:pt modelId="{CDA49177-66DB-4850-8461-771DD40F7D59}" type="pres">
      <dgm:prSet presAssocID="{323A96EF-5691-435C-AAF0-A98C4C4FC651}" presName="background3" presStyleLbl="node3" presStyleIdx="2" presStyleCnt="3"/>
      <dgm:spPr/>
    </dgm:pt>
    <dgm:pt modelId="{54772130-0664-432F-B2BD-C352899CE4CA}" type="pres">
      <dgm:prSet presAssocID="{323A96EF-5691-435C-AAF0-A98C4C4FC651}" presName="text3" presStyleLbl="fgAcc3" presStyleIdx="2" presStyleCnt="3" custLinFactNeighborX="1317" custLinFactNeighborY="-124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10F0002-69DD-4A7E-838A-35A4A695E997}" type="pres">
      <dgm:prSet presAssocID="{323A96EF-5691-435C-AAF0-A98C4C4FC651}" presName="hierChild4" presStyleCnt="0"/>
      <dgm:spPr/>
    </dgm:pt>
  </dgm:ptLst>
  <dgm:cxnLst>
    <dgm:cxn modelId="{5921B701-A7BC-42E9-A6B1-3DE34E858D79}" srcId="{1051E4E6-FF4B-4AD4-8964-62C8CFB1A933}" destId="{323A96EF-5691-435C-AAF0-A98C4C4FC651}" srcOrd="0" destOrd="0" parTransId="{E041DE78-4C32-4A13-9090-72AA38CE5434}" sibTransId="{6C3424F2-895F-4717-B064-E3D31AB49E39}"/>
    <dgm:cxn modelId="{460C8F12-38D8-428E-B0EE-FBDD5B88942D}" srcId="{F549EE63-D3AB-47E9-BCE5-9909152D5E44}" destId="{201DE4AD-9437-439F-878D-0F8830CFF7EE}" srcOrd="0" destOrd="0" parTransId="{462C6599-9253-4C9F-9008-D9B4EC1E213B}" sibTransId="{87B2D04A-B50F-4255-90EA-387B26476B03}"/>
    <dgm:cxn modelId="{66DD1E55-4DBB-4DD3-8EA9-70AEB42C43DF}" type="presOf" srcId="{323A96EF-5691-435C-AAF0-A98C4C4FC651}" destId="{54772130-0664-432F-B2BD-C352899CE4CA}" srcOrd="0" destOrd="0" presId="urn:microsoft.com/office/officeart/2005/8/layout/hierarchy1"/>
    <dgm:cxn modelId="{8FCA4C5A-6417-4232-B20C-7ECA2323563B}" srcId="{0B1416C1-FF43-4420-BD98-C47A75C23106}" destId="{DA860CD4-8EE3-4897-90C5-56C7706E1D53}" srcOrd="1" destOrd="0" parTransId="{7533305B-3A65-4324-BFB8-A02CD5E602D7}" sibTransId="{112472AB-1DD0-40C0-96A8-027B170E5918}"/>
    <dgm:cxn modelId="{51DFE6FD-3B2D-42C2-88AE-A51FCD1E6A39}" type="presOf" srcId="{4C8BD1FB-C637-47F6-91F0-984BCD955834}" destId="{5CF5DC5D-A636-4C6A-A78A-1CB0564A50A7}" srcOrd="0" destOrd="0" presId="urn:microsoft.com/office/officeart/2005/8/layout/hierarchy1"/>
    <dgm:cxn modelId="{5D13F23D-46BD-4D2C-B2C5-F1776219A097}" type="presOf" srcId="{7C280A6C-A2B5-4622-9160-0901334D8F48}" destId="{54397232-3AC3-43F1-A89F-4BA571EF9495}" srcOrd="0" destOrd="0" presId="urn:microsoft.com/office/officeart/2005/8/layout/hierarchy1"/>
    <dgm:cxn modelId="{7359C275-6A75-47E5-B5D6-2E0FC2187F31}" type="presOf" srcId="{CD78ECF6-FD6A-414A-BE2D-9123BFA2A786}" destId="{6EA65C56-39F5-4283-B1BE-C345874C4CC0}" srcOrd="0" destOrd="0" presId="urn:microsoft.com/office/officeart/2005/8/layout/hierarchy1"/>
    <dgm:cxn modelId="{2A5DC9CF-B491-4B45-90ED-221C93A17D14}" type="presOf" srcId="{4D51381C-17F4-4468-928B-E76332C4ABDC}" destId="{5291825A-5D12-4B10-B383-3CD05FF46E5F}" srcOrd="0" destOrd="0" presId="urn:microsoft.com/office/officeart/2005/8/layout/hierarchy1"/>
    <dgm:cxn modelId="{A4E047E4-8D67-4F18-90D4-9A98BAB6B3EC}" type="presOf" srcId="{1051E4E6-FF4B-4AD4-8964-62C8CFB1A933}" destId="{8FB64F0D-3688-4F88-BF4E-BC0E6928AA43}" srcOrd="0" destOrd="0" presId="urn:microsoft.com/office/officeart/2005/8/layout/hierarchy1"/>
    <dgm:cxn modelId="{552FFED6-362E-4306-AFFE-7045B45A3457}" type="presOf" srcId="{0B1416C1-FF43-4420-BD98-C47A75C23106}" destId="{39CD6D29-928E-444E-B5C1-7612D5AC2168}" srcOrd="0" destOrd="0" presId="urn:microsoft.com/office/officeart/2005/8/layout/hierarchy1"/>
    <dgm:cxn modelId="{E78A50D0-BDF6-4EBB-872C-8324D2BF3A28}" type="presOf" srcId="{F549EE63-D3AB-47E9-BCE5-9909152D5E44}" destId="{4B80B52A-71CA-4157-8AE6-B14506262747}" srcOrd="0" destOrd="0" presId="urn:microsoft.com/office/officeart/2005/8/layout/hierarchy1"/>
    <dgm:cxn modelId="{806A928E-62E4-493C-9549-8FCE1A7C61C9}" type="presOf" srcId="{DA860CD4-8EE3-4897-90C5-56C7706E1D53}" destId="{DF0BE812-68EA-406E-B5BF-DAD0411FC9E4}" srcOrd="0" destOrd="0" presId="urn:microsoft.com/office/officeart/2005/8/layout/hierarchy1"/>
    <dgm:cxn modelId="{DD7147C4-6708-4918-9B88-B1BB837D4DDC}" srcId="{201DE4AD-9437-439F-878D-0F8830CFF7EE}" destId="{0B1416C1-FF43-4420-BD98-C47A75C23106}" srcOrd="0" destOrd="0" parTransId="{CD78ECF6-FD6A-414A-BE2D-9123BFA2A786}" sibTransId="{B8E250E9-4EC9-47FB-9CDB-F17D9113EB59}"/>
    <dgm:cxn modelId="{409FCA9C-68A8-4463-835C-4200F118DC3D}" type="presOf" srcId="{E041DE78-4C32-4A13-9090-72AA38CE5434}" destId="{51F622C5-3772-49C7-B154-52413D2A7402}" srcOrd="0" destOrd="0" presId="urn:microsoft.com/office/officeart/2005/8/layout/hierarchy1"/>
    <dgm:cxn modelId="{8BC9BE12-809B-491A-829D-F9E9282E5DBA}" srcId="{0B1416C1-FF43-4420-BD98-C47A75C23106}" destId="{7C280A6C-A2B5-4622-9160-0901334D8F48}" srcOrd="0" destOrd="0" parTransId="{4D51381C-17F4-4468-928B-E76332C4ABDC}" sibTransId="{03EBBD0D-7B45-47C4-9116-BB5F865E803A}"/>
    <dgm:cxn modelId="{7AC8EB03-9BB0-4937-A55A-A2982438E1C4}" srcId="{201DE4AD-9437-439F-878D-0F8830CFF7EE}" destId="{1051E4E6-FF4B-4AD4-8964-62C8CFB1A933}" srcOrd="1" destOrd="0" parTransId="{4C8BD1FB-C637-47F6-91F0-984BCD955834}" sibTransId="{1CBA1CE9-45E7-4060-A30C-C59B145398BE}"/>
    <dgm:cxn modelId="{AE29A181-ED5A-4E77-995A-C1F5205E704D}" type="presOf" srcId="{201DE4AD-9437-439F-878D-0F8830CFF7EE}" destId="{DA37F2F4-E7C5-49F0-BDD4-FCF108EF2B5E}" srcOrd="0" destOrd="0" presId="urn:microsoft.com/office/officeart/2005/8/layout/hierarchy1"/>
    <dgm:cxn modelId="{47297D04-85B2-4A8F-B1B4-60E09B488EA8}" type="presOf" srcId="{7533305B-3A65-4324-BFB8-A02CD5E602D7}" destId="{2BBF59A8-61CC-429F-BEBA-E02F8374A775}" srcOrd="0" destOrd="0" presId="urn:microsoft.com/office/officeart/2005/8/layout/hierarchy1"/>
    <dgm:cxn modelId="{A8BA1FF2-2EE1-412A-B98F-6EC08DCBF91C}" type="presParOf" srcId="{4B80B52A-71CA-4157-8AE6-B14506262747}" destId="{F96120E0-25CD-4E3F-B439-DC20ACCC0E08}" srcOrd="0" destOrd="0" presId="urn:microsoft.com/office/officeart/2005/8/layout/hierarchy1"/>
    <dgm:cxn modelId="{CEF244AC-08BC-4042-AEF2-7CBC71CBE4DD}" type="presParOf" srcId="{F96120E0-25CD-4E3F-B439-DC20ACCC0E08}" destId="{0D453D16-29DD-4738-A621-F8C6419B6304}" srcOrd="0" destOrd="0" presId="urn:microsoft.com/office/officeart/2005/8/layout/hierarchy1"/>
    <dgm:cxn modelId="{B1982033-BB68-462D-B7F2-45D5C0D33890}" type="presParOf" srcId="{0D453D16-29DD-4738-A621-F8C6419B6304}" destId="{54A97BB0-8C90-4FBF-AC10-7969E5917F58}" srcOrd="0" destOrd="0" presId="urn:microsoft.com/office/officeart/2005/8/layout/hierarchy1"/>
    <dgm:cxn modelId="{A872E7E7-123C-4A8D-9448-AEF3FAAA5344}" type="presParOf" srcId="{0D453D16-29DD-4738-A621-F8C6419B6304}" destId="{DA37F2F4-E7C5-49F0-BDD4-FCF108EF2B5E}" srcOrd="1" destOrd="0" presId="urn:microsoft.com/office/officeart/2005/8/layout/hierarchy1"/>
    <dgm:cxn modelId="{6CFD8E48-90C4-4B88-A611-A23C7A6A5809}" type="presParOf" srcId="{F96120E0-25CD-4E3F-B439-DC20ACCC0E08}" destId="{3454C88C-19E5-4729-8B54-79932BF03EB5}" srcOrd="1" destOrd="0" presId="urn:microsoft.com/office/officeart/2005/8/layout/hierarchy1"/>
    <dgm:cxn modelId="{E19A6209-1DB9-42A0-A1FA-6BEE694E0B0E}" type="presParOf" srcId="{3454C88C-19E5-4729-8B54-79932BF03EB5}" destId="{6EA65C56-39F5-4283-B1BE-C345874C4CC0}" srcOrd="0" destOrd="0" presId="urn:microsoft.com/office/officeart/2005/8/layout/hierarchy1"/>
    <dgm:cxn modelId="{3FB188DF-F7A3-4965-84E9-B392613E1C5A}" type="presParOf" srcId="{3454C88C-19E5-4729-8B54-79932BF03EB5}" destId="{5831A55E-40E8-4608-B18E-0CF2FE9F529D}" srcOrd="1" destOrd="0" presId="urn:microsoft.com/office/officeart/2005/8/layout/hierarchy1"/>
    <dgm:cxn modelId="{E3015E04-E358-41E7-A7A8-6A15AED3A2E3}" type="presParOf" srcId="{5831A55E-40E8-4608-B18E-0CF2FE9F529D}" destId="{569DC58E-8883-4802-B2C9-EB6E0AD6140E}" srcOrd="0" destOrd="0" presId="urn:microsoft.com/office/officeart/2005/8/layout/hierarchy1"/>
    <dgm:cxn modelId="{6D2DB012-A5D0-45F2-87C9-80BEA337C05C}" type="presParOf" srcId="{569DC58E-8883-4802-B2C9-EB6E0AD6140E}" destId="{35194072-4D91-4A36-8944-A8A7CA969F06}" srcOrd="0" destOrd="0" presId="urn:microsoft.com/office/officeart/2005/8/layout/hierarchy1"/>
    <dgm:cxn modelId="{42BC9670-1DD7-4847-A388-DEC7F7052FFD}" type="presParOf" srcId="{569DC58E-8883-4802-B2C9-EB6E0AD6140E}" destId="{39CD6D29-928E-444E-B5C1-7612D5AC2168}" srcOrd="1" destOrd="0" presId="urn:microsoft.com/office/officeart/2005/8/layout/hierarchy1"/>
    <dgm:cxn modelId="{44ED4CCB-82E9-4C39-B51C-4B3E0F0FE370}" type="presParOf" srcId="{5831A55E-40E8-4608-B18E-0CF2FE9F529D}" destId="{CF1652A1-A45E-4257-B273-B19500E6A36C}" srcOrd="1" destOrd="0" presId="urn:microsoft.com/office/officeart/2005/8/layout/hierarchy1"/>
    <dgm:cxn modelId="{A1C6E4EF-508B-4033-AC7D-9EE325AB11E5}" type="presParOf" srcId="{CF1652A1-A45E-4257-B273-B19500E6A36C}" destId="{5291825A-5D12-4B10-B383-3CD05FF46E5F}" srcOrd="0" destOrd="0" presId="urn:microsoft.com/office/officeart/2005/8/layout/hierarchy1"/>
    <dgm:cxn modelId="{3197825A-84FB-4F35-B0C7-C21A709A6697}" type="presParOf" srcId="{CF1652A1-A45E-4257-B273-B19500E6A36C}" destId="{C5DCABFE-DD04-44B5-AD8B-66CC2D4EF974}" srcOrd="1" destOrd="0" presId="urn:microsoft.com/office/officeart/2005/8/layout/hierarchy1"/>
    <dgm:cxn modelId="{F3346787-341E-42F3-BD44-9EDDC75B2DE8}" type="presParOf" srcId="{C5DCABFE-DD04-44B5-AD8B-66CC2D4EF974}" destId="{AF9AE005-276A-4973-A2AB-778948709C71}" srcOrd="0" destOrd="0" presId="urn:microsoft.com/office/officeart/2005/8/layout/hierarchy1"/>
    <dgm:cxn modelId="{64C30EC4-A845-44F7-BAFF-C76A29D9032A}" type="presParOf" srcId="{AF9AE005-276A-4973-A2AB-778948709C71}" destId="{F7C04225-BFE8-4471-BEE1-99782312D650}" srcOrd="0" destOrd="0" presId="urn:microsoft.com/office/officeart/2005/8/layout/hierarchy1"/>
    <dgm:cxn modelId="{D3CA64FE-6195-46C9-BF3E-35B9A34E25E3}" type="presParOf" srcId="{AF9AE005-276A-4973-A2AB-778948709C71}" destId="{54397232-3AC3-43F1-A89F-4BA571EF9495}" srcOrd="1" destOrd="0" presId="urn:microsoft.com/office/officeart/2005/8/layout/hierarchy1"/>
    <dgm:cxn modelId="{FAE63689-848A-4A04-A077-4142C9EA9E23}" type="presParOf" srcId="{C5DCABFE-DD04-44B5-AD8B-66CC2D4EF974}" destId="{89B05CB5-14B4-4B1F-A20A-9936DE4B7FB0}" srcOrd="1" destOrd="0" presId="urn:microsoft.com/office/officeart/2005/8/layout/hierarchy1"/>
    <dgm:cxn modelId="{F00864D6-EF80-488D-9686-84B9A1E83CCA}" type="presParOf" srcId="{CF1652A1-A45E-4257-B273-B19500E6A36C}" destId="{2BBF59A8-61CC-429F-BEBA-E02F8374A775}" srcOrd="2" destOrd="0" presId="urn:microsoft.com/office/officeart/2005/8/layout/hierarchy1"/>
    <dgm:cxn modelId="{26CAC7BA-A8D7-4842-8216-46D1DA77072E}" type="presParOf" srcId="{CF1652A1-A45E-4257-B273-B19500E6A36C}" destId="{C5B3141A-D5D2-48FF-B171-47B0C52C1B40}" srcOrd="3" destOrd="0" presId="urn:microsoft.com/office/officeart/2005/8/layout/hierarchy1"/>
    <dgm:cxn modelId="{7E276E68-3806-468C-8E65-73A3B56BC1C0}" type="presParOf" srcId="{C5B3141A-D5D2-48FF-B171-47B0C52C1B40}" destId="{61064657-5164-4610-9F6D-0AC490252826}" srcOrd="0" destOrd="0" presId="urn:microsoft.com/office/officeart/2005/8/layout/hierarchy1"/>
    <dgm:cxn modelId="{7BB863FD-5404-454F-AC8D-23E393AF7464}" type="presParOf" srcId="{61064657-5164-4610-9F6D-0AC490252826}" destId="{95796BEB-90D6-4F74-B564-2C6F0799F03B}" srcOrd="0" destOrd="0" presId="urn:microsoft.com/office/officeart/2005/8/layout/hierarchy1"/>
    <dgm:cxn modelId="{EEB6378B-4F2D-466A-B31C-E6651110E934}" type="presParOf" srcId="{61064657-5164-4610-9F6D-0AC490252826}" destId="{DF0BE812-68EA-406E-B5BF-DAD0411FC9E4}" srcOrd="1" destOrd="0" presId="urn:microsoft.com/office/officeart/2005/8/layout/hierarchy1"/>
    <dgm:cxn modelId="{136C9280-BBA9-47C7-9CAC-3692CC9A40B2}" type="presParOf" srcId="{C5B3141A-D5D2-48FF-B171-47B0C52C1B40}" destId="{AF2818D0-6C8A-420F-A76C-6CC8A6FEF177}" srcOrd="1" destOrd="0" presId="urn:microsoft.com/office/officeart/2005/8/layout/hierarchy1"/>
    <dgm:cxn modelId="{60963E73-5BF1-42B6-A773-5827D1F101A7}" type="presParOf" srcId="{3454C88C-19E5-4729-8B54-79932BF03EB5}" destId="{5CF5DC5D-A636-4C6A-A78A-1CB0564A50A7}" srcOrd="2" destOrd="0" presId="urn:microsoft.com/office/officeart/2005/8/layout/hierarchy1"/>
    <dgm:cxn modelId="{3358DD1C-DF47-49E8-9885-71D65E7D1DE9}" type="presParOf" srcId="{3454C88C-19E5-4729-8B54-79932BF03EB5}" destId="{DD888685-1894-4B6B-9C4A-3E7ACB86160D}" srcOrd="3" destOrd="0" presId="urn:microsoft.com/office/officeart/2005/8/layout/hierarchy1"/>
    <dgm:cxn modelId="{85084835-1A2A-405F-89F2-B13A90674FDF}" type="presParOf" srcId="{DD888685-1894-4B6B-9C4A-3E7ACB86160D}" destId="{6B092B14-6DBA-453D-9811-2FD61374CC5E}" srcOrd="0" destOrd="0" presId="urn:microsoft.com/office/officeart/2005/8/layout/hierarchy1"/>
    <dgm:cxn modelId="{D517AE95-BB2F-4C91-BA65-03B8A6236EDB}" type="presParOf" srcId="{6B092B14-6DBA-453D-9811-2FD61374CC5E}" destId="{0C6EA4BB-0F41-43F0-963F-9D0DFF877BCC}" srcOrd="0" destOrd="0" presId="urn:microsoft.com/office/officeart/2005/8/layout/hierarchy1"/>
    <dgm:cxn modelId="{E983237E-A172-4EC7-B6C3-DC7CDF0CAC22}" type="presParOf" srcId="{6B092B14-6DBA-453D-9811-2FD61374CC5E}" destId="{8FB64F0D-3688-4F88-BF4E-BC0E6928AA43}" srcOrd="1" destOrd="0" presId="urn:microsoft.com/office/officeart/2005/8/layout/hierarchy1"/>
    <dgm:cxn modelId="{62D9947E-B32C-404F-B98B-2E5FB7BF35F9}" type="presParOf" srcId="{DD888685-1894-4B6B-9C4A-3E7ACB86160D}" destId="{C822DF26-29E0-47A0-ADF4-7A81696C8AB9}" srcOrd="1" destOrd="0" presId="urn:microsoft.com/office/officeart/2005/8/layout/hierarchy1"/>
    <dgm:cxn modelId="{79457D8E-C5E3-4895-8BEC-C047249E2564}" type="presParOf" srcId="{C822DF26-29E0-47A0-ADF4-7A81696C8AB9}" destId="{51F622C5-3772-49C7-B154-52413D2A7402}" srcOrd="0" destOrd="0" presId="urn:microsoft.com/office/officeart/2005/8/layout/hierarchy1"/>
    <dgm:cxn modelId="{742347DA-4F42-4321-B2DB-9334F4450C34}" type="presParOf" srcId="{C822DF26-29E0-47A0-ADF4-7A81696C8AB9}" destId="{C84D9365-5E7C-433A-874D-36252F0A8F7A}" srcOrd="1" destOrd="0" presId="urn:microsoft.com/office/officeart/2005/8/layout/hierarchy1"/>
    <dgm:cxn modelId="{2DD6DBE0-2F92-4C55-BDB5-0E064F83B86D}" type="presParOf" srcId="{C84D9365-5E7C-433A-874D-36252F0A8F7A}" destId="{FE8FA15A-F00B-4207-8AEB-C90BC7B91E15}" srcOrd="0" destOrd="0" presId="urn:microsoft.com/office/officeart/2005/8/layout/hierarchy1"/>
    <dgm:cxn modelId="{EABB19AD-6287-49B7-88B1-9724B6DD7A52}" type="presParOf" srcId="{FE8FA15A-F00B-4207-8AEB-C90BC7B91E15}" destId="{CDA49177-66DB-4850-8461-771DD40F7D59}" srcOrd="0" destOrd="0" presId="urn:microsoft.com/office/officeart/2005/8/layout/hierarchy1"/>
    <dgm:cxn modelId="{32EDB6E6-1646-43AC-A3C5-E90CF744E300}" type="presParOf" srcId="{FE8FA15A-F00B-4207-8AEB-C90BC7B91E15}" destId="{54772130-0664-432F-B2BD-C352899CE4CA}" srcOrd="1" destOrd="0" presId="urn:microsoft.com/office/officeart/2005/8/layout/hierarchy1"/>
    <dgm:cxn modelId="{6A17D793-32F8-4477-94E2-A1FDD9B87985}" type="presParOf" srcId="{C84D9365-5E7C-433A-874D-36252F0A8F7A}" destId="{910F0002-69DD-4A7E-838A-35A4A695E99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F622C5-3772-49C7-B154-52413D2A7402}">
      <dsp:nvSpPr>
        <dsp:cNvPr id="0" name=""/>
        <dsp:cNvSpPr/>
      </dsp:nvSpPr>
      <dsp:spPr>
        <a:xfrm>
          <a:off x="6459255" y="3413921"/>
          <a:ext cx="392013" cy="5465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757"/>
              </a:lnTo>
              <a:lnTo>
                <a:pt x="392013" y="339757"/>
              </a:lnTo>
              <a:lnTo>
                <a:pt x="392013" y="5465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F5DC5D-A636-4C6A-A78A-1CB0564A50A7}">
      <dsp:nvSpPr>
        <dsp:cNvPr id="0" name=""/>
        <dsp:cNvSpPr/>
      </dsp:nvSpPr>
      <dsp:spPr>
        <a:xfrm>
          <a:off x="4298873" y="1469707"/>
          <a:ext cx="2160382" cy="526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185"/>
              </a:lnTo>
              <a:lnTo>
                <a:pt x="2160382" y="320185"/>
              </a:lnTo>
              <a:lnTo>
                <a:pt x="2160382" y="5269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BF59A8-61CC-429F-BEBA-E02F8374A775}">
      <dsp:nvSpPr>
        <dsp:cNvPr id="0" name=""/>
        <dsp:cNvSpPr/>
      </dsp:nvSpPr>
      <dsp:spPr>
        <a:xfrm>
          <a:off x="1778405" y="3413921"/>
          <a:ext cx="1692197" cy="5989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2196"/>
              </a:lnTo>
              <a:lnTo>
                <a:pt x="1692197" y="392196"/>
              </a:lnTo>
              <a:lnTo>
                <a:pt x="1692197" y="5989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91825A-5D12-4B10-B383-3CD05FF46E5F}">
      <dsp:nvSpPr>
        <dsp:cNvPr id="0" name=""/>
        <dsp:cNvSpPr/>
      </dsp:nvSpPr>
      <dsp:spPr>
        <a:xfrm>
          <a:off x="867967" y="3413921"/>
          <a:ext cx="910437" cy="454950"/>
        </a:xfrm>
        <a:custGeom>
          <a:avLst/>
          <a:gdLst/>
          <a:ahLst/>
          <a:cxnLst/>
          <a:rect l="0" t="0" r="0" b="0"/>
          <a:pathLst>
            <a:path>
              <a:moveTo>
                <a:pt x="910437" y="0"/>
              </a:moveTo>
              <a:lnTo>
                <a:pt x="910437" y="248187"/>
              </a:lnTo>
              <a:lnTo>
                <a:pt x="0" y="248187"/>
              </a:lnTo>
              <a:lnTo>
                <a:pt x="0" y="4549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A65C56-39F5-4283-B1BE-C345874C4CC0}">
      <dsp:nvSpPr>
        <dsp:cNvPr id="0" name=""/>
        <dsp:cNvSpPr/>
      </dsp:nvSpPr>
      <dsp:spPr>
        <a:xfrm>
          <a:off x="1778405" y="1469707"/>
          <a:ext cx="2520468" cy="526947"/>
        </a:xfrm>
        <a:custGeom>
          <a:avLst/>
          <a:gdLst/>
          <a:ahLst/>
          <a:cxnLst/>
          <a:rect l="0" t="0" r="0" b="0"/>
          <a:pathLst>
            <a:path>
              <a:moveTo>
                <a:pt x="2520468" y="0"/>
              </a:moveTo>
              <a:lnTo>
                <a:pt x="2520468" y="320185"/>
              </a:lnTo>
              <a:lnTo>
                <a:pt x="0" y="320185"/>
              </a:lnTo>
              <a:lnTo>
                <a:pt x="0" y="5269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A97BB0-8C90-4FBF-AC10-7969E5917F58}">
      <dsp:nvSpPr>
        <dsp:cNvPr id="0" name=""/>
        <dsp:cNvSpPr/>
      </dsp:nvSpPr>
      <dsp:spPr>
        <a:xfrm>
          <a:off x="3182915" y="52440"/>
          <a:ext cx="2231916" cy="14172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37F2F4-E7C5-49F0-BDD4-FCF108EF2B5E}">
      <dsp:nvSpPr>
        <dsp:cNvPr id="0" name=""/>
        <dsp:cNvSpPr/>
      </dsp:nvSpPr>
      <dsp:spPr>
        <a:xfrm>
          <a:off x="3430906" y="288031"/>
          <a:ext cx="2231916" cy="141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Техническая документация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72416" y="329541"/>
        <a:ext cx="2148896" cy="1334247"/>
      </dsp:txXfrm>
    </dsp:sp>
    <dsp:sp modelId="{35194072-4D91-4A36-8944-A8A7CA969F06}">
      <dsp:nvSpPr>
        <dsp:cNvPr id="0" name=""/>
        <dsp:cNvSpPr/>
      </dsp:nvSpPr>
      <dsp:spPr>
        <a:xfrm>
          <a:off x="518443" y="1996654"/>
          <a:ext cx="2519923" cy="14172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CD6D29-928E-444E-B5C1-7612D5AC2168}">
      <dsp:nvSpPr>
        <dsp:cNvPr id="0" name=""/>
        <dsp:cNvSpPr/>
      </dsp:nvSpPr>
      <dsp:spPr>
        <a:xfrm>
          <a:off x="766434" y="2232245"/>
          <a:ext cx="2519923" cy="141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Конструкторская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07944" y="2273755"/>
        <a:ext cx="2436903" cy="1334247"/>
      </dsp:txXfrm>
    </dsp:sp>
    <dsp:sp modelId="{F7C04225-BFE8-4471-BEE1-99782312D650}">
      <dsp:nvSpPr>
        <dsp:cNvPr id="0" name=""/>
        <dsp:cNvSpPr/>
      </dsp:nvSpPr>
      <dsp:spPr>
        <a:xfrm>
          <a:off x="-247990" y="3868872"/>
          <a:ext cx="2231916" cy="14172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397232-3AC3-43F1-A89F-4BA571EF9495}">
      <dsp:nvSpPr>
        <dsp:cNvPr id="0" name=""/>
        <dsp:cNvSpPr/>
      </dsp:nvSpPr>
      <dsp:spPr>
        <a:xfrm>
          <a:off x="0" y="4104463"/>
          <a:ext cx="2231916" cy="141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latin typeface="Times New Roman" pitchFamily="18" charset="0"/>
              <a:cs typeface="Times New Roman" pitchFamily="18" charset="0"/>
            </a:rPr>
            <a:t>Определяет то, как выглядит будущее изделие, из каких частей оно состоит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510" y="4145973"/>
        <a:ext cx="2148896" cy="1334247"/>
      </dsp:txXfrm>
    </dsp:sp>
    <dsp:sp modelId="{95796BEB-90D6-4F74-B564-2C6F0799F03B}">
      <dsp:nvSpPr>
        <dsp:cNvPr id="0" name=""/>
        <dsp:cNvSpPr/>
      </dsp:nvSpPr>
      <dsp:spPr>
        <a:xfrm>
          <a:off x="2282307" y="4012880"/>
          <a:ext cx="2376589" cy="14172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0BE812-68EA-406E-B5BF-DAD0411FC9E4}">
      <dsp:nvSpPr>
        <dsp:cNvPr id="0" name=""/>
        <dsp:cNvSpPr/>
      </dsp:nvSpPr>
      <dsp:spPr>
        <a:xfrm>
          <a:off x="2530298" y="4248471"/>
          <a:ext cx="2376589" cy="141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</a:rPr>
            <a:t>Эскизы, технические рисунки, чертежи, схемы, которые могут сопровождаться текстовыми пояснениями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71808" y="4289981"/>
        <a:ext cx="2293569" cy="1334247"/>
      </dsp:txXfrm>
    </dsp:sp>
    <dsp:sp modelId="{0C6EA4BB-0F41-43F0-963F-9D0DFF877BCC}">
      <dsp:nvSpPr>
        <dsp:cNvPr id="0" name=""/>
        <dsp:cNvSpPr/>
      </dsp:nvSpPr>
      <dsp:spPr>
        <a:xfrm>
          <a:off x="5127281" y="1996654"/>
          <a:ext cx="2663949" cy="14172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B64F0D-3688-4F88-BF4E-BC0E6928AA43}">
      <dsp:nvSpPr>
        <dsp:cNvPr id="0" name=""/>
        <dsp:cNvSpPr/>
      </dsp:nvSpPr>
      <dsp:spPr>
        <a:xfrm>
          <a:off x="5375272" y="2232245"/>
          <a:ext cx="2663949" cy="141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Технологическая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16782" y="2273755"/>
        <a:ext cx="2580929" cy="1334247"/>
      </dsp:txXfrm>
    </dsp:sp>
    <dsp:sp modelId="{CDA49177-66DB-4850-8461-771DD40F7D59}">
      <dsp:nvSpPr>
        <dsp:cNvPr id="0" name=""/>
        <dsp:cNvSpPr/>
      </dsp:nvSpPr>
      <dsp:spPr>
        <a:xfrm>
          <a:off x="5735311" y="3960441"/>
          <a:ext cx="2231916" cy="14172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772130-0664-432F-B2BD-C352899CE4CA}">
      <dsp:nvSpPr>
        <dsp:cNvPr id="0" name=""/>
        <dsp:cNvSpPr/>
      </dsp:nvSpPr>
      <dsp:spPr>
        <a:xfrm>
          <a:off x="5983302" y="4196033"/>
          <a:ext cx="2231916" cy="141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Times New Roman" pitchFamily="18" charset="0"/>
              <a:cs typeface="Times New Roman" pitchFamily="18" charset="0"/>
            </a:rPr>
            <a:t>Включает в себя разработку технологической документации на изготовление изделия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024812" y="4237543"/>
        <a:ext cx="2148896" cy="13342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DB024-24E6-4759-BD7A-9ED299ADB4EC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8473559-1CCA-49D9-AA13-180825A87E4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DB024-24E6-4759-BD7A-9ED299ADB4EC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3559-1CCA-49D9-AA13-180825A87E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DB024-24E6-4759-BD7A-9ED299ADB4EC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3559-1CCA-49D9-AA13-180825A87E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DB024-24E6-4759-BD7A-9ED299ADB4EC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3559-1CCA-49D9-AA13-180825A87E4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DB024-24E6-4759-BD7A-9ED299ADB4EC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473559-1CCA-49D9-AA13-180825A87E4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DB024-24E6-4759-BD7A-9ED299ADB4EC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3559-1CCA-49D9-AA13-180825A87E4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DB024-24E6-4759-BD7A-9ED299ADB4EC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3559-1CCA-49D9-AA13-180825A87E4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DB024-24E6-4759-BD7A-9ED299ADB4EC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3559-1CCA-49D9-AA13-180825A87E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DB024-24E6-4759-BD7A-9ED299ADB4EC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3559-1CCA-49D9-AA13-180825A87E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DB024-24E6-4759-BD7A-9ED299ADB4EC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3559-1CCA-49D9-AA13-180825A87E4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DB024-24E6-4759-BD7A-9ED299ADB4EC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473559-1CCA-49D9-AA13-180825A87E4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8DB024-24E6-4759-BD7A-9ED299ADB4EC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8473559-1CCA-49D9-AA13-180825A87E4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36096" y="4725144"/>
            <a:ext cx="3096344" cy="1296144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Выполнил: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учитель МОУ «СОШ №61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города Магнитогорска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Кайлер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Дарья Константиновна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Техническая и технологическая документация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Для чего на производстве существует техническая документация?</a:t>
            </a:r>
            <a:r>
              <a:rPr lang="ru-RU" dirty="0"/>
              <a:t/>
            </a:r>
            <a:br>
              <a:rPr lang="ru-RU" dirty="0"/>
            </a:br>
            <a:r>
              <a:rPr lang="ru-RU" sz="2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Выберите один вариант ответа.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8075240" cy="3528391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учёта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Необходимо иметь представление, как будет выглядеть изделие, как и чем его производить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того чтобы иметь в архиве отчёт о проделанной работе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1030" name="Picture 6" descr="C:\Users\Дарья\Desktop\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142399"/>
            <a:ext cx="2664296" cy="23923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Важные термины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Техническая документация – это набор графических и текстовых документов. Они используются при проектировании, конструировании, изготовлении или использовании (эксплуатации) каких-либо продуктов труда: промышленных изделий, зданий и сооружений, услуг, программного. Техническая документация задаёт весь технологический процесс производства: получения, изготовления, использования, ремонта.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332656"/>
          <a:ext cx="8507288" cy="57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Технологические документы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pic>
        <p:nvPicPr>
          <p:cNvPr id="2050" name="Picture 2" descr="C:\Users\Дарья\Desktop\Безымянный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980728"/>
            <a:ext cx="4968552" cy="56271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39553" y="2132856"/>
            <a:ext cx="2808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Установите соответствие между названием технического документа и его определением.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Инструменты для выполнения чертежа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pic>
        <p:nvPicPr>
          <p:cNvPr id="3074" name="Picture 2" descr="C:\Users\Дарья\Desktop\ии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00808"/>
            <a:ext cx="8437857" cy="3168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Технологическая документация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3"/>
            <a:ext cx="8229600" cy="4464496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нашей стране принята Единая система технологической документации (ЕСТД) и Единая система конструкторской документации (ЕСКД). Эти системы устанавливают виды и формы технологических документов: технологические карты, маршрутные карты, операционные карты, а также конструкторских документов (чертежей, эскизов, технических рисунков, схем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377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Технологическая документация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3"/>
            <a:ext cx="8229600" cy="4464496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Точное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соблюдение установленной в технологической документации последовательности работ, режимов работы оборудования, правил его эксплуатации, технологической дисциплины – обязательное условие технологического процесса.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204864"/>
            <a:ext cx="7772400" cy="11430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09022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40</TotalTime>
  <Words>240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Calibri</vt:lpstr>
      <vt:lpstr>Cambria</vt:lpstr>
      <vt:lpstr>Franklin Gothic Book</vt:lpstr>
      <vt:lpstr>Perpetua</vt:lpstr>
      <vt:lpstr>Times New Roman</vt:lpstr>
      <vt:lpstr>Wingdings 2</vt:lpstr>
      <vt:lpstr>Справедливость</vt:lpstr>
      <vt:lpstr>Техническая и технологическая документация</vt:lpstr>
      <vt:lpstr> Для чего на производстве существует техническая документация? Выберите один вариант ответа.</vt:lpstr>
      <vt:lpstr>Важные термины</vt:lpstr>
      <vt:lpstr>Презентация PowerPoint</vt:lpstr>
      <vt:lpstr>Технологические документы </vt:lpstr>
      <vt:lpstr>Инструменты для выполнения чертежа </vt:lpstr>
      <vt:lpstr>Технологическая документация </vt:lpstr>
      <vt:lpstr>Технологическая документация </vt:lpstr>
      <vt:lpstr>Спасибо за внимание!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Техническая и технологическая документация</dc:title>
  <dc:creator>Привет девченки</dc:creator>
  <cp:lastModifiedBy>АНАСТАСИЯ</cp:lastModifiedBy>
  <cp:revision>5</cp:revision>
  <dcterms:created xsi:type="dcterms:W3CDTF">2021-10-11T13:18:33Z</dcterms:created>
  <dcterms:modified xsi:type="dcterms:W3CDTF">2021-10-12T10:51:22Z</dcterms:modified>
</cp:coreProperties>
</file>