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58" r:id="rId3"/>
    <p:sldId id="263" r:id="rId4"/>
    <p:sldId id="261" r:id="rId5"/>
    <p:sldId id="259" r:id="rId6"/>
    <p:sldId id="262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65562440055083E-2"/>
          <c:y val="0.15983997318847487"/>
          <c:w val="0.93203443755994564"/>
          <c:h val="0.714765067593361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1 - 4 кл.</c:v>
                </c:pt>
                <c:pt idx="1">
                  <c:v>5 - 9 кл.</c:v>
                </c:pt>
                <c:pt idx="2">
                  <c:v>10 - 11кл.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1 - 4 кл.</c:v>
                </c:pt>
                <c:pt idx="1">
                  <c:v>5 - 9 кл.</c:v>
                </c:pt>
                <c:pt idx="2">
                  <c:v>10 - 11кл.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0.750000000000001</c:v>
                </c:pt>
                <c:pt idx="1">
                  <c:v>0.55000000000000004</c:v>
                </c:pt>
                <c:pt idx="2">
                  <c:v>0.60000000000000064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69276888"/>
        <c:axId val="369277280"/>
      </c:lineChart>
      <c:catAx>
        <c:axId val="36927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277280"/>
        <c:crosses val="autoZero"/>
        <c:auto val="1"/>
        <c:lblAlgn val="ctr"/>
        <c:lblOffset val="100"/>
        <c:noMultiLvlLbl val="0"/>
      </c:catAx>
      <c:valAx>
        <c:axId val="3692772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2768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3412-18A1-4133-8E17-75E36059C34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302D-0AE0-4A1B-9347-5BAD79CA8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302D-0AE0-4A1B-9347-5BAD79CA8E0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4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762C5F-EA6A-4A82-9D1E-950616356EB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A73D91-ACFB-443E-9856-4766EA721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877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>
                <a:solidFill>
                  <a:schemeClr val="bg1"/>
                </a:solidFill>
              </a:rPr>
              <a:t>Опыт осуществления междисциплинарных связей: ОРКСЭ, </a:t>
            </a:r>
            <a:r>
              <a:rPr lang="ru-RU" sz="3600" b="1" dirty="0" smtClean="0">
                <a:solidFill>
                  <a:schemeClr val="bg1"/>
                </a:solidFill>
              </a:rPr>
              <a:t>право</a:t>
            </a:r>
            <a:r>
              <a:rPr lang="ru-RU" sz="3600" b="1" dirty="0">
                <a:solidFill>
                  <a:schemeClr val="bg1"/>
                </a:solidFill>
              </a:rPr>
              <a:t>, искусство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Муромская Юлия Викторовна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учитель ОРКСЭ  МОУ «СОШ №61»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56992"/>
            <a:ext cx="6275040" cy="432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2.Знаете ли вы что такое закон?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4846410" cy="3312368"/>
          </a:xfrm>
          <a:prstGeom prst="rect">
            <a:avLst/>
          </a:prstGeom>
        </p:spPr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3789040"/>
            <a:ext cx="4067944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Как вы считаете, отражены ли Заповеди в законах светского государства ?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438108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188640"/>
            <a:ext cx="7848872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"/>
          <a:ext cx="9036495" cy="6947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527"/>
                <a:gridCol w="3384377"/>
                <a:gridCol w="5328591"/>
              </a:tblGrid>
              <a:tr h="36259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Заповедь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Моисея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Воплощение в современном законодательстве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41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Господь, Бог твой; да не будет у тебя других богов пред лицом Моим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799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закон от 26 сентября 1997 г. № 125-ФЗ "О свободе совести и о религиозных объединениях"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2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делай себе кумира и никакого изображения того, что на небе вверху, что на земле внизу и что в водах ниже земли; не поклоняйся и не служи им.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 государстве-монархии (да и в президентской республике) есть один главный правитель, который всеми повелевает и правит. Подражание, повиновение кому-то еще, возможно, не этично, как минимум...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произноси имени Господа, Бога твоего, напрасно; ибо Господь не оставит без наказания того, кто произносит имя Его напрасно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Статья 128.1 Уголовного кодекса Российской Федерации (клевета), статья 152 Гражданского кодекса Российской Федерации (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Защита чести, достоинства и деловой репутации)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849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Помни день субботний, чтобы проводить его свято: шесть дней работай и делай в продолжении их все дела твои, а день седьмой — день покоя (суббота) посвящай Господу Богу твоему.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111 Трудового кодекса Российской Федерации  (выходные дни). Всем работникам предоставляются выходные дни (еженедельный непрерывный отдых). При пятидневной рабочей неделе работникам предоставляются два выходных дня в неделю, при шестидневной рабочей неделе — один выходной день. Общим выходным днем является воскресенье. Оба выходных дня предоставляются, как правило,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подряд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2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Почитай отца твоего и мать твою, чтобы продлились дни твои на земле, которую Господь, Бог твой, дает тебе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 понятие содержания на иждивении, относится в т. ч. к содержанию родителей. Применяется в уголовном, гражданском праве как обстоятельство, свидетельствующее о моральной и материальной нагрузке на человека, может повлиять на назначаемое наказание.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9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убивай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105 УК РФ (убийство) , есть др. статьи за причинение смерти по неосторожности( напр. ст.109 УК РФ)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9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прелюбодействуй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131 Уголовного кодекса Российской Федерации  (изнасилование).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2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укради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158 Уголовного кодекса Российской Федерации  (кража) , 159 Уголовного кодекса Российской Федерации  (мошенничество) , 161 Уголовного кодекса Российской Федерации  (грабеж) , ст. 162 Уголовного кодекса Российской Федерации  (разбой)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9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произноси ложного свидетельства на ближнего твоего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307 Уголовного кодекса Российской Федерации  (заведомо ложные показания)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2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9465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желай дома ближнего твоего; не желай жены ближнего твоего, ни раба его, ни рабыни его, ни вола его, ни осла его, ничего, что у ближнего твоего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9946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Статья. 160 Уголовного кодекса Российской Федерации  (присвоение, растрата)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	Как вы считаете,  нужно ли соблюдать заповеди Моисея в 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настоящее время?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88063"/>
            <a:ext cx="6408712" cy="419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52972"/>
            <a:ext cx="3651278" cy="51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62692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baryshnya.com/uploads/images/uvorothrama/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0"/>
            <a:ext cx="3240360" cy="4865906"/>
          </a:xfrm>
          <a:prstGeom prst="rect">
            <a:avLst/>
          </a:prstGeom>
          <a:noFill/>
        </p:spPr>
      </p:pic>
      <p:pic>
        <p:nvPicPr>
          <p:cNvPr id="2054" name="Picture 6" descr="http://baryshnya.com/uploads/images/uvorothrama/15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09349"/>
            <a:ext cx="3664867" cy="2748651"/>
          </a:xfrm>
          <a:prstGeom prst="rect">
            <a:avLst/>
          </a:prstGeom>
          <a:noFill/>
        </p:spPr>
      </p:pic>
      <p:pic>
        <p:nvPicPr>
          <p:cNvPr id="2056" name="Picture 8" descr="http://baryshnya.com/uploads/images/uvorothrama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87244"/>
            <a:ext cx="1512168" cy="2270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230</TotalTime>
  <Words>508</Words>
  <Application>Microsoft Office PowerPoint</Application>
  <PresentationFormat>Экран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Бумажная</vt:lpstr>
      <vt:lpstr>Презентация PowerPoint</vt:lpstr>
      <vt:lpstr>2.Знаете ли вы что такое закон?</vt:lpstr>
      <vt:lpstr>3. Как вы считаете, отражены ли Заповеди в законах светского государства ? </vt:lpstr>
      <vt:lpstr> </vt:lpstr>
      <vt:lpstr>4. Как вы считаете,  нужно ли соблюдать заповеди Моисея в настоящее время?</vt:lpstr>
      <vt:lpstr>Презентация PowerPoint</vt:lpstr>
      <vt:lpstr>Презентация PowerPoint</vt:lpstr>
      <vt:lpstr>      СПАСИБО ЗА ВНИМАНИЕ!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Муромская</dc:creator>
  <cp:lastModifiedBy>АНАСТАСИЯ</cp:lastModifiedBy>
  <cp:revision>25</cp:revision>
  <dcterms:created xsi:type="dcterms:W3CDTF">2015-10-15T10:44:03Z</dcterms:created>
  <dcterms:modified xsi:type="dcterms:W3CDTF">2021-10-12T10:57:28Z</dcterms:modified>
</cp:coreProperties>
</file>