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2" r:id="rId5"/>
    <p:sldId id="259" r:id="rId6"/>
    <p:sldId id="273" r:id="rId7"/>
    <p:sldId id="274" r:id="rId8"/>
    <p:sldId id="275" r:id="rId9"/>
    <p:sldId id="265" r:id="rId10"/>
    <p:sldId id="266" r:id="rId11"/>
    <p:sldId id="270" r:id="rId12"/>
    <p:sldId id="269" r:id="rId13"/>
    <p:sldId id="268" r:id="rId14"/>
    <p:sldId id="276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5EB9-4441-4D17-B170-C9A3690058BC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0EA-8B8A-4EAA-A839-A6AF9E8E539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5EB9-4441-4D17-B170-C9A3690058BC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0EA-8B8A-4EAA-A839-A6AF9E8E53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5EB9-4441-4D17-B170-C9A3690058BC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0EA-8B8A-4EAA-A839-A6AF9E8E53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5EB9-4441-4D17-B170-C9A3690058BC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0EA-8B8A-4EAA-A839-A6AF9E8E53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5EB9-4441-4D17-B170-C9A3690058BC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0EA-8B8A-4EAA-A839-A6AF9E8E539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5EB9-4441-4D17-B170-C9A3690058BC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0EA-8B8A-4EAA-A839-A6AF9E8E53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5EB9-4441-4D17-B170-C9A3690058BC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0EA-8B8A-4EAA-A839-A6AF9E8E53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5EB9-4441-4D17-B170-C9A3690058BC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B270EA-8B8A-4EAA-A839-A6AF9E8E53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5EB9-4441-4D17-B170-C9A3690058BC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0EA-8B8A-4EAA-A839-A6AF9E8E53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5EB9-4441-4D17-B170-C9A3690058BC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9B270EA-8B8A-4EAA-A839-A6AF9E8E53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2615EB9-4441-4D17-B170-C9A3690058BC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70EA-8B8A-4EAA-A839-A6AF9E8E53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2615EB9-4441-4D17-B170-C9A3690058BC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9B270EA-8B8A-4EAA-A839-A6AF9E8E539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196752"/>
            <a:ext cx="6480048" cy="2160810"/>
          </a:xfrm>
        </p:spPr>
        <p:txBody>
          <a:bodyPr/>
          <a:lstStyle/>
          <a:p>
            <a:r>
              <a:rPr lang="ru-RU" dirty="0" smtClean="0"/>
              <a:t>Дерево и древесина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221088"/>
            <a:ext cx="8083894" cy="18002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068960"/>
            <a:ext cx="4248472" cy="3192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108266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2"/>
                </a:solidFill>
              </a:rPr>
              <a:t>Цвет</a:t>
            </a:r>
            <a:endParaRPr lang="ru-RU" sz="4800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501122" cy="5500726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endParaRPr lang="ru-RU" dirty="0" smtClean="0"/>
          </a:p>
          <a:p>
            <a:pPr marL="36576" indent="0" algn="just">
              <a:buNone/>
            </a:pPr>
            <a:r>
              <a:rPr lang="ru-RU" dirty="0" smtClean="0"/>
              <a:t>Цвет</a:t>
            </a:r>
            <a:r>
              <a:rPr lang="ru-RU" dirty="0"/>
              <a:t> зависит от породы, возраста, района и условий произрастания и состояния (наличия пороков) древесины. Древесина может иметь различные оттенки. Например, дуб насчитывает до 20 цветовых оттенков, а орех — до 40. Цвет учитывается в производстве мебели и художественных работах.</a:t>
            </a:r>
          </a:p>
          <a:p>
            <a:pPr marL="36576" indent="0"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>
                <a:solidFill>
                  <a:schemeClr val="accent2"/>
                </a:solidFill>
              </a:rPr>
              <a:t>Текстура</a:t>
            </a:r>
            <a:br>
              <a:rPr lang="ru-RU" dirty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147248" cy="4857403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ru-RU" sz="2400" dirty="0"/>
              <a:t>Текстура — </a:t>
            </a:r>
            <a:r>
              <a:rPr lang="ru-RU" sz="2400" dirty="0" smtClean="0"/>
              <a:t>рисунок поверхности древесины, зависит от направления разреза ствола по отношению к слоям и волокнам и от породы древесины</a:t>
            </a:r>
            <a:r>
              <a:rPr lang="ru-RU" sz="2400" dirty="0" smtClean="0"/>
              <a:t>. </a:t>
            </a:r>
            <a:r>
              <a:rPr lang="ru-RU" sz="2400" dirty="0"/>
              <a:t>Характер рисунка зависит от направления разреза, расположения волокон, размера сердцевинных лучей, ширины годичных слоев и различий в окраске между ранней и поздней древесиной. Древесину с красивой текстурой имеют дуб, ясень, </a:t>
            </a:r>
            <a:r>
              <a:rPr lang="ru-RU" sz="2400" dirty="0" smtClean="0"/>
              <a:t>орех. Текстура </a:t>
            </a:r>
            <a:r>
              <a:rPr lang="ru-RU" sz="2400" dirty="0"/>
              <a:t>древесины имеет существенное значение при изготовлении мебели и в художественных работах.</a:t>
            </a:r>
          </a:p>
          <a:p>
            <a:pPr marL="36576" indent="0">
              <a:buNone/>
            </a:pP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84704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Запах</a:t>
            </a:r>
            <a:br>
              <a:rPr lang="ru-RU" dirty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7467600" cy="5040559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ru-RU" sz="2500" dirty="0"/>
              <a:t>Запах зависит от содержания в древесине смолистого </a:t>
            </a:r>
            <a:r>
              <a:rPr lang="ru-RU" sz="2500" dirty="0" err="1"/>
              <a:t>эфирового</a:t>
            </a:r>
            <a:r>
              <a:rPr lang="ru-RU" sz="2500" dirty="0"/>
              <a:t> масла, дубильных </a:t>
            </a:r>
            <a:r>
              <a:rPr lang="ru-RU" sz="2500" dirty="0" smtClean="0"/>
              <a:t>и ароматических веществ. </a:t>
            </a:r>
            <a:r>
              <a:rPr lang="ru-RU" sz="2500" dirty="0"/>
              <a:t>Наиболее </a:t>
            </a:r>
            <a:r>
              <a:rPr lang="ru-RU" sz="2500" dirty="0" err="1"/>
              <a:t>cильным</a:t>
            </a:r>
            <a:r>
              <a:rPr lang="ru-RU" sz="2500" dirty="0"/>
              <a:t> запахом обладают деревья хвойных пород (сосна, кедр), содержащие смолу, из лиственных — дуб. </a:t>
            </a:r>
            <a:endParaRPr lang="ru-RU" sz="2500" dirty="0" smtClean="0"/>
          </a:p>
          <a:p>
            <a:pPr marL="36576" indent="0" algn="just">
              <a:buNone/>
            </a:pPr>
            <a:r>
              <a:rPr lang="ru-RU" sz="2500" dirty="0" smtClean="0"/>
              <a:t>Запах </a:t>
            </a:r>
            <a:r>
              <a:rPr lang="ru-RU" sz="2500" dirty="0"/>
              <a:t>древесины учитывается при изготовлении тары под пищевые продукты. Для этой цели применяют в основном древесину липы и тополя, которая не имеет запаха.</a:t>
            </a:r>
          </a:p>
          <a:p>
            <a:pPr marL="3657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01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  Твердость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pPr marL="36576" indent="0" algn="just">
              <a:buNone/>
            </a:pPr>
            <a:endParaRPr lang="ru-RU" dirty="0" smtClean="0"/>
          </a:p>
          <a:p>
            <a:pPr marL="36576" indent="0" algn="just">
              <a:buNone/>
            </a:pPr>
            <a:r>
              <a:rPr lang="ru-RU" dirty="0" smtClean="0"/>
              <a:t>По трудности обработки древесина </a:t>
            </a:r>
            <a:r>
              <a:rPr lang="ru-RU" dirty="0" smtClean="0"/>
              <a:t>разделяется :</a:t>
            </a:r>
          </a:p>
          <a:p>
            <a:pPr marL="36576" indent="0" algn="just">
              <a:buNone/>
            </a:pPr>
            <a:endParaRPr lang="ru-RU" dirty="0" smtClean="0"/>
          </a:p>
          <a:p>
            <a:pPr marL="36576" indent="0" algn="just">
              <a:buNone/>
            </a:pPr>
            <a:r>
              <a:rPr lang="ru-RU" dirty="0" smtClean="0">
                <a:solidFill>
                  <a:srgbClr val="FFC000"/>
                </a:solidFill>
              </a:rPr>
              <a:t>мягкая</a:t>
            </a:r>
            <a:r>
              <a:rPr lang="ru-RU" dirty="0" smtClean="0"/>
              <a:t> </a:t>
            </a:r>
            <a:r>
              <a:rPr lang="ru-RU" dirty="0" smtClean="0"/>
              <a:t>(осина, липа, сосна, кедр), </a:t>
            </a:r>
            <a:endParaRPr lang="ru-RU" dirty="0" smtClean="0"/>
          </a:p>
          <a:p>
            <a:pPr marL="36576" indent="0" algn="just">
              <a:buNone/>
            </a:pPr>
            <a:endParaRPr lang="ru-RU" dirty="0">
              <a:solidFill>
                <a:srgbClr val="FFC000"/>
              </a:solidFill>
            </a:endParaRPr>
          </a:p>
          <a:p>
            <a:pPr marL="36576" indent="0" algn="just">
              <a:buNone/>
            </a:pPr>
            <a:r>
              <a:rPr lang="ru-RU" dirty="0" smtClean="0">
                <a:solidFill>
                  <a:srgbClr val="FFC000"/>
                </a:solidFill>
              </a:rPr>
              <a:t>твердая</a:t>
            </a:r>
            <a:r>
              <a:rPr lang="ru-RU" dirty="0" smtClean="0"/>
              <a:t> </a:t>
            </a:r>
            <a:r>
              <a:rPr lang="ru-RU" dirty="0" smtClean="0"/>
              <a:t>(дуб, бук, ясень).</a:t>
            </a:r>
          </a:p>
          <a:p>
            <a:pPr marL="3657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94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  </a:t>
            </a:r>
            <a:r>
              <a:rPr lang="ru-RU" dirty="0" smtClean="0">
                <a:solidFill>
                  <a:schemeClr val="accent2"/>
                </a:solidFill>
              </a:rPr>
              <a:t>Достоинства древесины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pPr marL="36576" indent="0" algn="just"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/>
              <a:t>к</a:t>
            </a:r>
            <a:r>
              <a:rPr lang="ru-RU" dirty="0" smtClean="0"/>
              <a:t>расивый внешний вид</a:t>
            </a:r>
          </a:p>
          <a:p>
            <a:pPr>
              <a:buFontTx/>
              <a:buChar char="-"/>
            </a:pPr>
            <a:r>
              <a:rPr lang="ru-RU" dirty="0"/>
              <a:t>в</a:t>
            </a:r>
            <a:r>
              <a:rPr lang="ru-RU" dirty="0" smtClean="0"/>
              <a:t>ысокая прочность</a:t>
            </a:r>
          </a:p>
          <a:p>
            <a:pPr>
              <a:buFontTx/>
              <a:buChar char="-"/>
            </a:pPr>
            <a:r>
              <a:rPr lang="ru-RU" dirty="0"/>
              <a:t>т</a:t>
            </a:r>
            <a:r>
              <a:rPr lang="ru-RU" dirty="0" smtClean="0"/>
              <a:t>ехнологичность ( древесина хорошо обрабатывается режущими инструментами, легко склеивается, соединяется гвоздями и шурупами)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4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Недостатки древесины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endParaRPr lang="ru-RU" smtClean="0"/>
          </a:p>
          <a:p>
            <a:pPr marL="36576" indent="0">
              <a:buNone/>
            </a:pPr>
            <a:r>
              <a:rPr lang="ru-RU" smtClean="0"/>
              <a:t>- </a:t>
            </a:r>
            <a:r>
              <a:rPr lang="ru-RU" dirty="0" smtClean="0"/>
              <a:t>портится от сырости</a:t>
            </a:r>
          </a:p>
          <a:p>
            <a:pPr marL="36576" indent="0">
              <a:buNone/>
            </a:pPr>
            <a:r>
              <a:rPr lang="ru-RU" dirty="0" smtClean="0"/>
              <a:t>- легко загорается</a:t>
            </a:r>
          </a:p>
          <a:p>
            <a:pPr marL="36576" indent="0">
              <a:buNone/>
            </a:pPr>
            <a:r>
              <a:rPr lang="ru-RU" dirty="0" smtClean="0"/>
              <a:t>- коробится при высыхании</a:t>
            </a:r>
          </a:p>
          <a:p>
            <a:pPr marL="36576" indent="0">
              <a:buNone/>
            </a:pPr>
            <a:r>
              <a:rPr lang="ru-RU" dirty="0" smtClean="0"/>
              <a:t>- имеет пороки</a:t>
            </a:r>
          </a:p>
          <a:p>
            <a:pPr marL="3657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905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115328" cy="544923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Древесина представляет собой ценнейшее сырье, которое находит самое широкое и многообразное использование. </a:t>
            </a:r>
          </a:p>
          <a:p>
            <a:r>
              <a:rPr lang="ru-RU" dirty="0" smtClean="0"/>
              <a:t>Трудно назвать такую отрасль народного хозяйства, в которой бы в той или иной мере не потреблялась древесина. </a:t>
            </a:r>
          </a:p>
          <a:p>
            <a:r>
              <a:rPr lang="ru-RU" dirty="0" smtClean="0"/>
              <a:t>Древесина используется преимущественно после переработки в виде пиломатериалов (доски, брусья и т. д.), фанеры, целлюлозы, бумаги, картона, древесноволокнистых и древесностружечных плит.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Части растущего дерева</a:t>
            </a:r>
            <a:br>
              <a:rPr lang="ru-RU" b="1" dirty="0" smtClean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4000528" cy="490063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Дерево состоит из </a:t>
            </a:r>
            <a:r>
              <a:rPr lang="ru-RU" sz="2800" b="1" i="1" dirty="0" smtClean="0">
                <a:solidFill>
                  <a:schemeClr val="accent2"/>
                </a:solidFill>
              </a:rPr>
              <a:t>кроны, ствола и корней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Каждая из этих частей выполняет определенные функции и имеет различное промышленное применение </a:t>
            </a:r>
            <a:endParaRPr lang="ru-RU" sz="2800" dirty="0"/>
          </a:p>
        </p:txBody>
      </p:sp>
      <p:pic>
        <p:nvPicPr>
          <p:cNvPr id="1026" name="Picture 2" descr="Строение, основные свойства и применение древеси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984" y="908720"/>
            <a:ext cx="4320480" cy="5806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2481" t="14271" r="52885"/>
          <a:stretch/>
        </p:blipFill>
        <p:spPr>
          <a:xfrm>
            <a:off x="755576" y="116632"/>
            <a:ext cx="3722396" cy="6624736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0" y="260648"/>
            <a:ext cx="4572000" cy="6480720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Крона – </a:t>
            </a:r>
            <a:r>
              <a:rPr lang="ru-RU" sz="2000" dirty="0" smtClean="0"/>
              <a:t>лак, щепа, смола, древесная мука.</a:t>
            </a:r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r>
              <a:rPr lang="ru-RU" sz="2800" dirty="0" smtClean="0"/>
              <a:t>Ствол – </a:t>
            </a:r>
            <a:r>
              <a:rPr lang="ru-RU" sz="2000" dirty="0" smtClean="0"/>
              <a:t>столбы, шпалы, спортивный инвентарь, пиломатериалы.</a:t>
            </a:r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800" dirty="0" smtClean="0"/>
              <a:t>Корни – </a:t>
            </a:r>
            <a:r>
              <a:rPr lang="ru-RU" sz="2000" dirty="0" smtClean="0"/>
              <a:t>скипидар, канифоль.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4589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501122" cy="321471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b="1" i="1" dirty="0" smtClean="0">
                <a:solidFill>
                  <a:schemeClr val="accent2"/>
                </a:solidFill>
              </a:rPr>
              <a:t>Дерево</a:t>
            </a:r>
            <a:r>
              <a:rPr lang="ru-RU" b="1" i="1" dirty="0" smtClean="0"/>
              <a:t> </a:t>
            </a:r>
            <a:r>
              <a:rPr lang="ru-RU" i="1" dirty="0" smtClean="0"/>
              <a:t>представляет собой многолетнее растение</a:t>
            </a:r>
            <a:r>
              <a:rPr lang="ru-RU" dirty="0" smtClean="0"/>
              <a:t>, а </a:t>
            </a:r>
            <a:r>
              <a:rPr lang="ru-RU" b="1" i="1" dirty="0" smtClean="0">
                <a:solidFill>
                  <a:schemeClr val="accent2"/>
                </a:solidFill>
              </a:rPr>
              <a:t>древесина</a:t>
            </a:r>
            <a:r>
              <a:rPr lang="ru-RU" b="1" i="1" dirty="0" smtClean="0"/>
              <a:t> </a:t>
            </a:r>
            <a:r>
              <a:rPr lang="ru-RU" dirty="0" smtClean="0"/>
              <a:t>— </a:t>
            </a:r>
            <a:r>
              <a:rPr lang="ru-RU" i="1" dirty="0" smtClean="0"/>
              <a:t>ткань растений, состоящую из клеток с одревесневшими стенками, проводящую воду и растворенные в ней соли.</a:t>
            </a:r>
            <a:endParaRPr lang="ru-RU" dirty="0"/>
          </a:p>
        </p:txBody>
      </p:sp>
      <p:pic>
        <p:nvPicPr>
          <p:cNvPr id="16386" name="Picture 2" descr="http://technoinschool.info/images/stories/im_23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71810"/>
            <a:ext cx="3894889" cy="30718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3000372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/>
              <a:t>Древесину используют в качестве </a:t>
            </a:r>
            <a:r>
              <a:rPr lang="ru-RU" sz="2400" dirty="0" smtClean="0"/>
              <a:t>конструкционного </a:t>
            </a:r>
            <a:r>
              <a:rPr lang="ru-RU" sz="2400" dirty="0"/>
              <a:t>материала для изготовления различных изделий</a:t>
            </a:r>
            <a:r>
              <a:rPr lang="ru-RU" sz="2400" dirty="0" smtClean="0"/>
              <a:t>.</a:t>
            </a:r>
            <a:endParaRPr lang="ru-RU" sz="2400" dirty="0"/>
          </a:p>
          <a:p>
            <a:pPr>
              <a:buFont typeface="Arial" pitchFamily="34" charset="0"/>
              <a:buChar char="•"/>
            </a:pPr>
            <a:r>
              <a:rPr lang="ru-RU" sz="2400" dirty="0"/>
              <a:t>Древесина как природный конструкционный материал получается из стволов деревьев при распиливании их на части.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/>
                </a:solidFill>
              </a:rPr>
              <a:t>Классификация деревьев</a:t>
            </a:r>
            <a:endParaRPr lang="ru-RU" sz="3200" dirty="0">
              <a:solidFill>
                <a:schemeClr val="accent2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123728" y="1113114"/>
            <a:ext cx="1440160" cy="1296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355976" y="1124744"/>
            <a:ext cx="1728192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endParaRPr lang="ru-RU" dirty="0" smtClean="0"/>
          </a:p>
          <a:p>
            <a:pPr marL="36576" indent="0">
              <a:buNone/>
            </a:pPr>
            <a:endParaRPr lang="ru-RU" dirty="0"/>
          </a:p>
          <a:p>
            <a:pPr marL="36576" indent="0">
              <a:buNone/>
            </a:pPr>
            <a:r>
              <a:rPr lang="ru-RU" dirty="0" smtClean="0"/>
              <a:t>Лиственные                            Хвойные</a:t>
            </a:r>
          </a:p>
        </p:txBody>
      </p:sp>
    </p:spTree>
    <p:extLst>
      <p:ext uri="{BB962C8B-B14F-4D97-AF65-F5344CB8AC3E}">
        <p14:creationId xmlns:p14="http://schemas.microsoft.com/office/powerpoint/2010/main" val="116654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219256" cy="589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32656"/>
            <a:ext cx="8075240" cy="59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8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72518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Свойства, определяющие внешний вид древесины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550072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ru-RU" dirty="0" smtClean="0"/>
          </a:p>
          <a:p>
            <a:pPr marL="36576" indent="0">
              <a:buNone/>
            </a:pPr>
            <a:r>
              <a:rPr lang="ru-RU" dirty="0" smtClean="0">
                <a:solidFill>
                  <a:schemeClr val="accent2"/>
                </a:solidFill>
              </a:rPr>
              <a:t>-</a:t>
            </a:r>
            <a:r>
              <a:rPr lang="ru-RU" dirty="0" smtClean="0"/>
              <a:t>  </a:t>
            </a:r>
            <a:r>
              <a:rPr lang="ru-RU" sz="3600" dirty="0" smtClean="0">
                <a:solidFill>
                  <a:schemeClr val="accent2"/>
                </a:solidFill>
              </a:rPr>
              <a:t>Цвет</a:t>
            </a:r>
          </a:p>
          <a:p>
            <a:pPr marL="36576" indent="0">
              <a:buNone/>
            </a:pPr>
            <a:endParaRPr lang="ru-RU" sz="3600" dirty="0" smtClean="0">
              <a:solidFill>
                <a:schemeClr val="accent2"/>
              </a:solidFill>
            </a:endParaRPr>
          </a:p>
          <a:p>
            <a:pPr marL="36576" indent="0">
              <a:buNone/>
            </a:pPr>
            <a:r>
              <a:rPr lang="ru-RU" sz="3600" dirty="0" smtClean="0">
                <a:solidFill>
                  <a:schemeClr val="accent2"/>
                </a:solidFill>
              </a:rPr>
              <a:t>- </a:t>
            </a:r>
            <a:r>
              <a:rPr lang="ru-RU" sz="3600" dirty="0" smtClean="0">
                <a:solidFill>
                  <a:schemeClr val="accent2"/>
                </a:solidFill>
              </a:rPr>
              <a:t>Текстура</a:t>
            </a:r>
            <a:endParaRPr lang="ru-RU" sz="3600" dirty="0" smtClean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endParaRPr lang="ru-RU" sz="3600" dirty="0" smtClean="0">
              <a:solidFill>
                <a:schemeClr val="accent2"/>
              </a:solidFill>
            </a:endParaRPr>
          </a:p>
          <a:p>
            <a:pPr marL="36576" indent="0">
              <a:buNone/>
            </a:pPr>
            <a:r>
              <a:rPr lang="ru-RU" sz="3600" dirty="0" smtClean="0">
                <a:solidFill>
                  <a:schemeClr val="accent2"/>
                </a:solidFill>
              </a:rPr>
              <a:t>-  Запах</a:t>
            </a:r>
          </a:p>
          <a:p>
            <a:pPr marL="36576" indent="0">
              <a:buNone/>
            </a:pPr>
            <a:endParaRPr lang="ru-RU" sz="3600" dirty="0" smtClean="0">
              <a:solidFill>
                <a:schemeClr val="accent2"/>
              </a:solidFill>
            </a:endParaRPr>
          </a:p>
          <a:p>
            <a:pPr marL="36576" indent="0">
              <a:buNone/>
            </a:pPr>
            <a:r>
              <a:rPr lang="ru-RU" sz="3600" dirty="0" smtClean="0">
                <a:solidFill>
                  <a:schemeClr val="accent2"/>
                </a:solidFill>
              </a:rPr>
              <a:t>-  </a:t>
            </a:r>
            <a:r>
              <a:rPr lang="ru-RU" sz="3600" dirty="0" smtClean="0">
                <a:solidFill>
                  <a:schemeClr val="accent2"/>
                </a:solidFill>
              </a:rPr>
              <a:t>Твердость</a:t>
            </a:r>
            <a:endParaRPr lang="ru-RU" sz="3600" dirty="0" smtClean="0">
              <a:solidFill>
                <a:schemeClr val="accent2"/>
              </a:solidFill>
            </a:endParaRPr>
          </a:p>
          <a:p>
            <a:pPr marL="36576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194</TotalTime>
  <Words>217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Дерево и древесина</vt:lpstr>
      <vt:lpstr>Презентация PowerPoint</vt:lpstr>
      <vt:lpstr>Части растущего дерева </vt:lpstr>
      <vt:lpstr>Презентация PowerPoint</vt:lpstr>
      <vt:lpstr>Презентация PowerPoint</vt:lpstr>
      <vt:lpstr>Классификация деревьев</vt:lpstr>
      <vt:lpstr>Презентация PowerPoint</vt:lpstr>
      <vt:lpstr>Презентация PowerPoint</vt:lpstr>
      <vt:lpstr>Свойства, определяющие внешний вид древесины</vt:lpstr>
      <vt:lpstr>Цвет</vt:lpstr>
      <vt:lpstr>Текстура </vt:lpstr>
      <vt:lpstr>Запах </vt:lpstr>
      <vt:lpstr>  Твердость </vt:lpstr>
      <vt:lpstr>  Достоинства древесины</vt:lpstr>
      <vt:lpstr>Недостатки древесины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и свойства древесины</dc:title>
  <dc:creator>Евгения</dc:creator>
  <cp:lastModifiedBy>1</cp:lastModifiedBy>
  <cp:revision>20</cp:revision>
  <dcterms:created xsi:type="dcterms:W3CDTF">2012-03-15T21:23:10Z</dcterms:created>
  <dcterms:modified xsi:type="dcterms:W3CDTF">2020-09-23T07:29:06Z</dcterms:modified>
</cp:coreProperties>
</file>