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67" r:id="rId3"/>
    <p:sldId id="268" r:id="rId4"/>
    <p:sldId id="269" r:id="rId5"/>
    <p:sldId id="270" r:id="rId6"/>
    <p:sldId id="259" r:id="rId7"/>
    <p:sldId id="257" r:id="rId8"/>
    <p:sldId id="258" r:id="rId9"/>
    <p:sldId id="271" r:id="rId10"/>
    <p:sldId id="272" r:id="rId11"/>
    <p:sldId id="273" r:id="rId12"/>
    <p:sldId id="274" r:id="rId13"/>
    <p:sldId id="275" r:id="rId14"/>
    <p:sldId id="276" r:id="rId15"/>
    <p:sldId id="260" r:id="rId16"/>
    <p:sldId id="278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43434" r="41060" b="23435"/>
          <a:stretch/>
        </p:blipFill>
        <p:spPr bwMode="auto">
          <a:xfrm>
            <a:off x="1475656" y="2348880"/>
            <a:ext cx="19516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4259" r="71091" b="32871"/>
          <a:stretch/>
        </p:blipFill>
        <p:spPr bwMode="auto">
          <a:xfrm>
            <a:off x="5220072" y="2327564"/>
            <a:ext cx="1656184" cy="24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Учитель технологии</a:t>
            </a:r>
            <a:br>
              <a:rPr lang="ru-RU" sz="1600" dirty="0" smtClean="0"/>
            </a:br>
            <a:r>
              <a:rPr lang="ru-RU" sz="1600" dirty="0" smtClean="0"/>
              <a:t>Н.Е. Черных</a:t>
            </a:r>
            <a:endParaRPr lang="ru-RU" sz="16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81000" y="908720"/>
            <a:ext cx="8458200" cy="1368152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Выжигание по дереву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4205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7"/>
          <a:stretch/>
        </p:blipFill>
        <p:spPr bwMode="auto">
          <a:xfrm>
            <a:off x="762000" y="571500"/>
            <a:ext cx="7620000" cy="55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1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8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0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/>
        </p:blipFill>
        <p:spPr bwMode="auto">
          <a:xfrm>
            <a:off x="762000" y="571500"/>
            <a:ext cx="7620000" cy="573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8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8"/>
          <a:stretch/>
        </p:blipFill>
        <p:spPr bwMode="auto">
          <a:xfrm>
            <a:off x="827584" y="620688"/>
            <a:ext cx="7620000" cy="54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4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t="7305" r="5014" b="12407"/>
          <a:stretch/>
        </p:blipFill>
        <p:spPr bwMode="auto">
          <a:xfrm>
            <a:off x="1043980" y="925116"/>
            <a:ext cx="7150100" cy="550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1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2" t="2700" r="36885" b="58873"/>
          <a:stretch/>
        </p:blipFill>
        <p:spPr bwMode="auto">
          <a:xfrm>
            <a:off x="301287" y="260647"/>
            <a:ext cx="2256567" cy="320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33588" r="69170" b="25960"/>
          <a:stretch/>
        </p:blipFill>
        <p:spPr bwMode="auto">
          <a:xfrm>
            <a:off x="6660232" y="260648"/>
            <a:ext cx="2088232" cy="290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9" t="44700" r="37325" b="4872"/>
          <a:stretch/>
        </p:blipFill>
        <p:spPr bwMode="auto">
          <a:xfrm>
            <a:off x="2123728" y="3661068"/>
            <a:ext cx="2129617" cy="303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1" t="21486" r="8485" b="36129"/>
          <a:stretch/>
        </p:blipFill>
        <p:spPr bwMode="auto">
          <a:xfrm>
            <a:off x="5715582" y="3613133"/>
            <a:ext cx="1889300" cy="30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7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75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762000" y="764704"/>
            <a:ext cx="7620000" cy="559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8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762000" y="764704"/>
            <a:ext cx="7620000" cy="566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762000" y="571500"/>
            <a:ext cx="7620000" cy="566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32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 bwMode="auto">
          <a:xfrm>
            <a:off x="762000" y="692696"/>
            <a:ext cx="7620000" cy="566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55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30495" r="1797" b="25838"/>
          <a:stretch/>
        </p:blipFill>
        <p:spPr bwMode="auto">
          <a:xfrm>
            <a:off x="181713" y="2204864"/>
            <a:ext cx="8739951" cy="311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Породы древесины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9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22308" r="9097" b="9815"/>
          <a:stretch/>
        </p:blipFill>
        <p:spPr bwMode="auto">
          <a:xfrm>
            <a:off x="1115616" y="1772196"/>
            <a:ext cx="7185000" cy="465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Прибор для выжигания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7184" r="5139" b="9815"/>
          <a:stretch/>
        </p:blipFill>
        <p:spPr bwMode="auto">
          <a:xfrm>
            <a:off x="827584" y="713532"/>
            <a:ext cx="7594600" cy="569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7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762000" y="692696"/>
            <a:ext cx="7620000" cy="573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6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</TotalTime>
  <Words>8</Words>
  <Application>Microsoft Office PowerPoint</Application>
  <PresentationFormat>Экран (4:3)</PresentationFormat>
  <Paragraphs>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  Учитель технологии Н.Е. Черных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Породы древесины</vt:lpstr>
      <vt:lpstr>Прибор для выжигания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</cp:revision>
  <dcterms:created xsi:type="dcterms:W3CDTF">2020-11-23T11:01:27Z</dcterms:created>
  <dcterms:modified xsi:type="dcterms:W3CDTF">2020-11-25T05:32:24Z</dcterms:modified>
</cp:coreProperties>
</file>