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9" r:id="rId5"/>
    <p:sldId id="261" r:id="rId6"/>
    <p:sldId id="273" r:id="rId7"/>
    <p:sldId id="275" r:id="rId8"/>
    <p:sldId id="276" r:id="rId9"/>
    <p:sldId id="277" r:id="rId10"/>
    <p:sldId id="272" r:id="rId11"/>
    <p:sldId id="270" r:id="rId12"/>
    <p:sldId id="279" r:id="rId13"/>
    <p:sldId id="278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88;&#1080;&#1085;&#1072;\Desktop\&#1078;&#1080;&#1074;&#1086;&#1081;%20&#1084;&#1080;&#1088;\Moya__fizminutka_druzya._(MosCatalogue.net)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88;&#1080;&#1085;&#1072;\Desktop\&#1078;&#1080;&#1074;&#1086;&#1081;%20&#1084;&#1080;&#1088;\&#1047;&#1072;&#1089;&#1090;&#1072;&#1074;&#1082;&#1072;%20&#1082;%20&#1087;&#1077;&#1088;&#1077;&#1076;&#1072;&#1095;&#1077;.%20&#1042;%20&#1084;&#1080;&#1088;&#1077;%20&#1078;&#1080;&#1074;&#1086;&#1090;&#1085;&#1099;&#1093;.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2786058"/>
            <a:ext cx="792961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Царство животных</a:t>
            </a:r>
            <a:endParaRPr lang="ru-RU" sz="9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ya__fizminutka_druzya._(MosCatalogue.net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6868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 1. У ребят, что у                               по два зуба.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2.У                          всегда одна песенка.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3.И                       около своей норы смирно живёт.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4.Хозяин в дому, что                               в бору.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5.              и медведя из берлоги выживет.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6. Давно                        умылась, а гостей нет.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7. От                          визгу много, а шерсти мало.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8. И                                помнит, кто её кормит.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14290"/>
            <a:ext cx="5206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</a:t>
            </a:r>
            <a:r>
              <a:rPr lang="ru-RU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зайчат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642918"/>
            <a:ext cx="20002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волка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142984"/>
            <a:ext cx="18197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лисица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1928802"/>
            <a:ext cx="3159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медведь 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643182"/>
            <a:ext cx="9973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Еж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3071810"/>
            <a:ext cx="2249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кошка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3643314"/>
            <a:ext cx="2308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свиньи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4643446"/>
            <a:ext cx="2625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собака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aba2a80d6d1eb09800a6b74d451ee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186" y="-12270"/>
            <a:ext cx="9177924" cy="68702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art_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Содержимое 3" descr="1389295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-28842"/>
            <a:ext cx="5309129" cy="6886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art_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Содержимое 3" descr="1615385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32623" y="555292"/>
            <a:ext cx="9476623" cy="55319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-05-17-09-36-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2" y="2456"/>
            <a:ext cx="9134058" cy="6876640"/>
          </a:xfrm>
        </p:spPr>
      </p:pic>
      <p:sp>
        <p:nvSpPr>
          <p:cNvPr id="10" name="Прямоугольник 9"/>
          <p:cNvSpPr/>
          <p:nvPr/>
        </p:nvSpPr>
        <p:spPr>
          <a:xfrm>
            <a:off x="2428860" y="500042"/>
            <a:ext cx="44250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642918"/>
            <a:ext cx="678661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Почему некоторых животных заносят в Красную книгу</a:t>
            </a:r>
            <a:r>
              <a:rPr lang="ru-RU" sz="4000" b="1" dirty="0" smtClean="0">
                <a:solidFill>
                  <a:srgbClr val="C00000"/>
                </a:solidFill>
              </a:rPr>
              <a:t>?</a:t>
            </a:r>
          </a:p>
          <a:p>
            <a:endParaRPr lang="ru-RU" sz="3600" b="1" dirty="0" smtClean="0"/>
          </a:p>
          <a:p>
            <a:r>
              <a:rPr lang="ru-RU" sz="4000" b="1" dirty="0" smtClean="0">
                <a:solidFill>
                  <a:srgbClr val="002060"/>
                </a:solidFill>
              </a:rPr>
              <a:t>Они </a:t>
            </a:r>
            <a:r>
              <a:rPr lang="ru-RU" sz="4000" b="1" dirty="0" smtClean="0">
                <a:solidFill>
                  <a:srgbClr val="002060"/>
                </a:solidFill>
              </a:rPr>
              <a:t>не умеют защищать себя.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 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Они </a:t>
            </a:r>
            <a:r>
              <a:rPr lang="ru-RU" sz="4000" b="1" dirty="0" smtClean="0">
                <a:solidFill>
                  <a:srgbClr val="002060"/>
                </a:solidFill>
              </a:rPr>
              <a:t>редкие и исчезающие.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 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Они </a:t>
            </a:r>
            <a:r>
              <a:rPr lang="ru-RU" sz="4000" b="1" dirty="0" smtClean="0">
                <a:solidFill>
                  <a:srgbClr val="002060"/>
                </a:solidFill>
              </a:rPr>
              <a:t>очень красивые.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18-05-17-09-36-4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3586"/>
          </a:xfrm>
        </p:spPr>
      </p:pic>
      <p:sp>
        <p:nvSpPr>
          <p:cNvPr id="8" name="Прямоугольник 7"/>
          <p:cNvSpPr/>
          <p:nvPr/>
        </p:nvSpPr>
        <p:spPr>
          <a:xfrm>
            <a:off x="1857356" y="1785926"/>
            <a:ext cx="564360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аставка к передаче. В мире животных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891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positphotos_14896333-stock-illustration-funny-animal-cartoon-set-wi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029"/>
            <a:ext cx="9144000" cy="6875193"/>
          </a:xfrm>
        </p:spPr>
      </p:pic>
      <p:sp>
        <p:nvSpPr>
          <p:cNvPr id="5" name="Прямоугольник 4"/>
          <p:cNvSpPr/>
          <p:nvPr/>
        </p:nvSpPr>
        <p:spPr>
          <a:xfrm>
            <a:off x="1643042" y="3429000"/>
            <a:ext cx="5643602" cy="27238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</a:t>
            </a:r>
          </a:p>
          <a:p>
            <a:pPr algn="ctr"/>
            <a:r>
              <a:rPr lang="ru-RU" sz="5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«В мире животных»</a:t>
            </a:r>
            <a:endParaRPr lang="ru-RU" sz="5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693732075ee6c533c4529f819de8f02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4429124" cy="3321843"/>
          </a:xfrm>
        </p:spPr>
      </p:pic>
      <p:pic>
        <p:nvPicPr>
          <p:cNvPr id="3" name="Рисунок 2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42852"/>
            <a:ext cx="4143371" cy="3357563"/>
          </a:xfrm>
          <a:prstGeom prst="rect">
            <a:avLst/>
          </a:prstGeom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3643314"/>
            <a:ext cx="4286248" cy="321468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5bc38daa3c71c4cc52003bed1829c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3643338" cy="2732504"/>
          </a:xfrm>
        </p:spPr>
      </p:pic>
      <p:pic>
        <p:nvPicPr>
          <p:cNvPr id="7" name="Рисунок 6" descr="maxres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383" y="428604"/>
            <a:ext cx="3214710" cy="2571768"/>
          </a:xfrm>
          <a:prstGeom prst="rect">
            <a:avLst/>
          </a:prstGeom>
        </p:spPr>
      </p:pic>
      <p:pic>
        <p:nvPicPr>
          <p:cNvPr id="8" name="Рисунок 7" descr="yG3jX1vVV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571876"/>
            <a:ext cx="3500462" cy="2731319"/>
          </a:xfrm>
          <a:prstGeom prst="rect">
            <a:avLst/>
          </a:prstGeom>
        </p:spPr>
      </p:pic>
      <p:pic>
        <p:nvPicPr>
          <p:cNvPr id="9" name="Рисунок 8" descr="15042419161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3643314"/>
            <a:ext cx="3143941" cy="2833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4000529" cy="3071835"/>
          </a:xfrm>
        </p:spPr>
      </p:pic>
      <p:pic>
        <p:nvPicPr>
          <p:cNvPr id="5" name="Рисунок 4" descr="16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785" y="160456"/>
            <a:ext cx="3969495" cy="3054230"/>
          </a:xfrm>
          <a:prstGeom prst="rect">
            <a:avLst/>
          </a:prstGeom>
        </p:spPr>
      </p:pic>
      <p:pic>
        <p:nvPicPr>
          <p:cNvPr id="6" name="Рисунок 5" descr="Foxes_461715_1280x9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429000"/>
            <a:ext cx="4071934" cy="3053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fonovyie-kartink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maxresdefault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500042"/>
            <a:ext cx="2471537" cy="1977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5bc38daa3c71c4cc52003bed1829cb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857496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6o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786322"/>
            <a:ext cx="2478124" cy="1862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428604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487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2857496"/>
            <a:ext cx="2500330" cy="171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amye-malenkie-loshadki-v-mire-porody-falabella_0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5000636"/>
            <a:ext cx="2700019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fonovyie-kartink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1" y="214291"/>
            <a:ext cx="2214578" cy="166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yG3jX1vVV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500306"/>
            <a:ext cx="228887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93732075ee6c533c4529f819de8f02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786322"/>
            <a:ext cx="238126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ack-5612.jpg"/>
          <p:cNvPicPr>
            <a:picLocks noChangeAspect="1"/>
          </p:cNvPicPr>
          <p:nvPr/>
        </p:nvPicPr>
        <p:blipFill>
          <a:blip r:embed="rId6" cstate="print"/>
          <a:srcRect l="24621"/>
          <a:stretch>
            <a:fillRect/>
          </a:stretch>
        </p:blipFill>
        <p:spPr>
          <a:xfrm>
            <a:off x="6500826" y="4643446"/>
            <a:ext cx="232627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nimals___Beasts_Little_squirrel_holding_food_in_paws_095562_.jpg"/>
          <p:cNvPicPr>
            <a:picLocks noChangeAspect="1"/>
          </p:cNvPicPr>
          <p:nvPr/>
        </p:nvPicPr>
        <p:blipFill>
          <a:blip r:embed="rId7" cstate="print"/>
          <a:srcRect l="13793" r="8046"/>
          <a:stretch>
            <a:fillRect/>
          </a:stretch>
        </p:blipFill>
        <p:spPr>
          <a:xfrm>
            <a:off x="6357950" y="142852"/>
            <a:ext cx="242889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impatichnyy-shhenok.jpg"/>
          <p:cNvPicPr>
            <a:picLocks noChangeAspect="1"/>
          </p:cNvPicPr>
          <p:nvPr/>
        </p:nvPicPr>
        <p:blipFill>
          <a:blip r:embed="rId8" cstate="print"/>
          <a:srcRect l="9783" r="7064"/>
          <a:stretch>
            <a:fillRect/>
          </a:stretch>
        </p:blipFill>
        <p:spPr>
          <a:xfrm>
            <a:off x="6286512" y="2571744"/>
            <a:ext cx="2428892" cy="164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lue073-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pic>
        <p:nvPicPr>
          <p:cNvPr id="6" name="Содержимое 5" descr="Где-зимует-белк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14289"/>
            <a:ext cx="3986818" cy="278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5283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14290"/>
            <a:ext cx="393828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Зимовка-медвед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3" y="3382927"/>
            <a:ext cx="4095585" cy="304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7538627678175008.sr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3292360"/>
            <a:ext cx="3643338" cy="3325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204</TotalTime>
  <Words>48</Words>
  <PresentationFormat>Экран (4:3)</PresentationFormat>
  <Paragraphs>19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20</cp:revision>
  <dcterms:created xsi:type="dcterms:W3CDTF">2018-05-15T08:41:58Z</dcterms:created>
  <dcterms:modified xsi:type="dcterms:W3CDTF">2018-05-17T08:13:52Z</dcterms:modified>
</cp:coreProperties>
</file>