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F92F-049A-4A92-89F0-E9CEB028D1C2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209C-068D-4745-81C2-D8B56C549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7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F92F-049A-4A92-89F0-E9CEB028D1C2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209C-068D-4745-81C2-D8B56C549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7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F92F-049A-4A92-89F0-E9CEB028D1C2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209C-068D-4745-81C2-D8B56C549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F92F-049A-4A92-89F0-E9CEB028D1C2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209C-068D-4745-81C2-D8B56C549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3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F92F-049A-4A92-89F0-E9CEB028D1C2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209C-068D-4745-81C2-D8B56C549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9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F92F-049A-4A92-89F0-E9CEB028D1C2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209C-068D-4745-81C2-D8B56C549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F92F-049A-4A92-89F0-E9CEB028D1C2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209C-068D-4745-81C2-D8B56C549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4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F92F-049A-4A92-89F0-E9CEB028D1C2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209C-068D-4745-81C2-D8B56C549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6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F92F-049A-4A92-89F0-E9CEB028D1C2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209C-068D-4745-81C2-D8B56C549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3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F92F-049A-4A92-89F0-E9CEB028D1C2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209C-068D-4745-81C2-D8B56C549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F92F-049A-4A92-89F0-E9CEB028D1C2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209C-068D-4745-81C2-D8B56C549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3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F92F-049A-4A92-89F0-E9CEB028D1C2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A209C-068D-4745-81C2-D8B56C549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3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0"/>
            <a:ext cx="10908792" cy="70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0"/>
            <a:ext cx="10607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4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118872"/>
            <a:ext cx="1028700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8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" y="0"/>
            <a:ext cx="10003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4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0"/>
            <a:ext cx="10689336" cy="70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36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18872"/>
            <a:ext cx="10799064" cy="67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 Черникова В.А.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МБУДО «ЦТДМ «Созвездие» Первомайского района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1453896"/>
            <a:ext cx="9052560" cy="5221224"/>
          </a:xfrm>
        </p:spPr>
      </p:pic>
    </p:spTree>
    <p:extLst>
      <p:ext uri="{BB962C8B-B14F-4D97-AF65-F5344CB8AC3E}">
        <p14:creationId xmlns:p14="http://schemas.microsoft.com/office/powerpoint/2010/main" val="353499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82296"/>
            <a:ext cx="11439144" cy="70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0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" y="0"/>
            <a:ext cx="10533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7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0"/>
            <a:ext cx="10369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5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182880"/>
            <a:ext cx="10232136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5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0"/>
            <a:ext cx="11155680" cy="69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7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0"/>
            <a:ext cx="10049256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8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37744"/>
            <a:ext cx="9921240" cy="65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0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73152"/>
            <a:ext cx="10689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06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</Words>
  <Application>Microsoft Office PowerPoint</Application>
  <PresentationFormat>Широкоэкранный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Презентацию выполнила Черникова В.А. пдо МБУДО «ЦТДМ «Созвездие» Первомайского района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Anderson Yann</dc:creator>
  <cp:lastModifiedBy>Anderson Yann</cp:lastModifiedBy>
  <cp:revision>2</cp:revision>
  <dcterms:created xsi:type="dcterms:W3CDTF">2020-05-10T06:09:13Z</dcterms:created>
  <dcterms:modified xsi:type="dcterms:W3CDTF">2020-05-10T06:21:05Z</dcterms:modified>
</cp:coreProperties>
</file>