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4582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ОСНОВНЫЕ ЭТАПЫ ТВОРЧЕСКОЙ ПРОЕКТНОЙ </a:t>
            </a:r>
            <a:b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4525963"/>
          </a:xfrm>
        </p:spPr>
        <p:txBody>
          <a:bodyPr>
            <a:normAutofit/>
          </a:bodyPr>
          <a:lstStyle/>
          <a:p>
            <a:pPr marL="0" indent="179388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Представление презентации и образца изделия.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защите должны быть представлены все необходимые документы и готовое изделие.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Защита проекта, демонстрирующая все его этапы, проходит в виде доклада в течение 5–7 мин перед всеми учащимися класса.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время защиты каждый присутствующий может задать вопрос, связанный с проектом. 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процессе выполнения проектов удобно пользоваться компьютером.</a:t>
            </a:r>
          </a:p>
          <a:p>
            <a:pPr marL="0" indent="179388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620688"/>
            <a:ext cx="28339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Защита проекта.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im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slide_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slide_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0027-027-Pejdzhmejk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image-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Ek6anX_XgAAvKv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это детальный, обоснованный и тщательно разработанный документ. 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 представляет собой подробный план обоснования будущего продукта труда, технологии его производства, средств и методов реализации изготовленного продукта труда.</a:t>
            </a:r>
          </a:p>
          <a:p>
            <a:pPr marL="0" indent="360363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Творческий проект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является самостоятельной творческой итоговой работой по учебному предмету, например по технологии. Проект — это замысел, идея, образ, воплощённые в описании, расчётах, чертежах, раскрывающих замысел и возможность его практической реализации.</a:t>
            </a:r>
          </a:p>
          <a:p>
            <a:pPr marL="0" indent="360363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052736"/>
            <a:ext cx="8686800" cy="1440160"/>
          </a:xfrm>
          <a:effectLst/>
        </p:spPr>
        <p:txBody>
          <a:bodyPr>
            <a:normAutofit/>
          </a:bodyPr>
          <a:lstStyle/>
          <a:p>
            <a:r>
              <a:rPr lang="ru-RU" sz="2400" kern="0" cap="none" dirty="0" smtClean="0">
                <a:latin typeface="Times New Roman" pitchFamily="18" charset="0"/>
                <a:cs typeface="Times New Roman" pitchFamily="18" charset="0"/>
              </a:rPr>
              <a:t>Работу над творческим проектом желательно проводить по плану, состоящему из нескольких </a:t>
            </a:r>
            <a:r>
              <a:rPr lang="ru-RU" sz="2400" b="1" kern="0" cap="none" dirty="0" smtClean="0">
                <a:latin typeface="Times New Roman" pitchFamily="18" charset="0"/>
                <a:cs typeface="Times New Roman" pitchFamily="18" charset="0"/>
              </a:rPr>
              <a:t>этапов</a:t>
            </a:r>
            <a:r>
              <a:rPr lang="ru-RU" sz="2400" kern="0" cap="none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686800" cy="3229819"/>
          </a:xfrm>
        </p:spPr>
        <p:txBody>
          <a:bodyPr>
            <a:noAutofit/>
          </a:bodyPr>
          <a:lstStyle/>
          <a:p>
            <a:pPr marL="0" indent="179388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 Подготовительный этап. </a:t>
            </a:r>
          </a:p>
          <a:p>
            <a:pPr marL="0" indent="179388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 Конструкторский этап. </a:t>
            </a:r>
          </a:p>
          <a:p>
            <a:pPr marL="0" indent="179388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Технологический этап. </a:t>
            </a:r>
          </a:p>
          <a:p>
            <a:pPr marL="0" indent="179388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 Этап изготовления изделия.</a:t>
            </a:r>
          </a:p>
          <a:p>
            <a:pPr marL="0" indent="179388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Заключительный этап.</a:t>
            </a:r>
          </a:p>
          <a:p>
            <a:pPr marL="0" indent="179388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 Защита проекта.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132856"/>
            <a:ext cx="8686800" cy="4525963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pPr marL="0" indent="360363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выявление и обоснование выбора создаваемого изделия;</a:t>
            </a:r>
          </a:p>
          <a:p>
            <a:pPr marL="0" indent="360363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-формулирование технической задачи;</a:t>
            </a:r>
          </a:p>
          <a:p>
            <a:pPr marL="0" indent="360363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сбор и анализ информации по объекту проектирования;</a:t>
            </a:r>
          </a:p>
          <a:p>
            <a:pPr marL="0" indent="360363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-составление исторической справки по предмету исследования; </a:t>
            </a:r>
          </a:p>
          <a:p>
            <a:pPr marL="0" indent="360363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составление технической справки.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Подготовительный этап выполнения творческого проекта носит исследовательский характер.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332656"/>
            <a:ext cx="66216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Подготовительный этап</a:t>
            </a: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6838" indent="8255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Для кого и что я буду делать?  Смогу ли сделать?  Что я буду сделать?  Для чего это?</a:t>
            </a:r>
          </a:p>
          <a:p>
            <a:pPr marL="457200" indent="-457200">
              <a:buAutoNum type="arabicPeriod"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pPr marL="0" indent="360363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художественно-конструкторский поиск (анализ конструкции изделия; дизайн-анализ изделия; разработка эскизного проекта) </a:t>
            </a:r>
          </a:p>
          <a:p>
            <a:pPr marL="0" indent="360363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составление конструкторской документации. </a:t>
            </a:r>
          </a:p>
          <a:p>
            <a:pPr marL="0" indent="360363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проектировании какой-либо услуги составляют её описание и последовательность осуществления.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620688"/>
            <a:ext cx="36561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Конструкторский этап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1052736"/>
            <a:ext cx="4192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Какое должно быть изделие?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132856"/>
            <a:ext cx="8686800" cy="4525963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pPr marL="0" indent="360363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технологических операций, инструментов и приспособлений; 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-разработка технологических карт; 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-составление технологической документации;   </a:t>
            </a:r>
          </a:p>
          <a:p>
            <a:pPr marL="0" indent="3603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подбор или изготовление технологической оснастки (шаблоны, специальные инструменты и приспособления).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7" y="620688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Технологический этап.</a:t>
            </a:r>
          </a:p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Какие размеры?  Из чего делать?</a:t>
            </a:r>
          </a:p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Сколько понадобится материалов и есть ли они у меня?  </a:t>
            </a:r>
          </a:p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Какими инструментами изготавливать?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</a:rPr>
              <a:t>Пример Технологической  карты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(кормушка для птиц)</a:t>
            </a:r>
            <a:endParaRPr lang="ru-RU" sz="2400" b="1" dirty="0">
              <a:latin typeface="Times New Roman" pitchFamily="18" charset="0"/>
            </a:endParaRP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52922628"/>
              </p:ext>
            </p:extLst>
          </p:nvPr>
        </p:nvGraphicFramePr>
        <p:xfrm>
          <a:off x="971600" y="1484784"/>
          <a:ext cx="7416823" cy="4856018"/>
        </p:xfrm>
        <a:graphic>
          <a:graphicData uri="http://schemas.openxmlformats.org/drawingml/2006/table">
            <a:tbl>
              <a:tblPr firstRow="1" firstCol="1" bandRow="1"/>
              <a:tblGrid>
                <a:gridCol w="743154"/>
                <a:gridCol w="3195798"/>
                <a:gridCol w="1696314"/>
                <a:gridCol w="1781557"/>
              </a:tblGrid>
              <a:tr h="504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Номер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Технологическая операция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Эскиз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Инструменты и оборудование.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Приготовить 4 сосновых доски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Отпилить края досок по угольнику с размерами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450*180*20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Ножовка и угольник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Сколачиваем нижнее основание при помощи 2 брусочков длинной 360мм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Молоток и гвозди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Приколачиваем к основанию бруски при помощи гвоздей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Молоток и гвозди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Сколачиваем из двух досок крышу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Молоток и гвозди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Приколачиваем крышу к брусочкам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Молоток и гвозди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Рисунок 10" descr="Рисунок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060848"/>
            <a:ext cx="936104" cy="671080"/>
          </a:xfrm>
          <a:prstGeom prst="rect">
            <a:avLst/>
          </a:prstGeom>
        </p:spPr>
      </p:pic>
      <p:pic>
        <p:nvPicPr>
          <p:cNvPr id="12" name="Рисунок 11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924944"/>
            <a:ext cx="1630305" cy="504056"/>
          </a:xfrm>
          <a:prstGeom prst="rect">
            <a:avLst/>
          </a:prstGeom>
        </p:spPr>
      </p:pic>
      <p:pic>
        <p:nvPicPr>
          <p:cNvPr id="13" name="Рисунок 12" descr="Рисунок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717032"/>
            <a:ext cx="1255672" cy="444971"/>
          </a:xfrm>
          <a:prstGeom prst="rect">
            <a:avLst/>
          </a:prstGeom>
        </p:spPr>
      </p:pic>
      <p:pic>
        <p:nvPicPr>
          <p:cNvPr id="14" name="Рисунок 13" descr="Рисунок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4293096"/>
            <a:ext cx="1183726" cy="542912"/>
          </a:xfrm>
          <a:prstGeom prst="rect">
            <a:avLst/>
          </a:prstGeom>
        </p:spPr>
      </p:pic>
      <p:pic>
        <p:nvPicPr>
          <p:cNvPr id="15" name="Рисунок 14" descr="Рисунок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48064" y="4941168"/>
            <a:ext cx="1224136" cy="402456"/>
          </a:xfrm>
          <a:prstGeom prst="rect">
            <a:avLst/>
          </a:prstGeom>
        </p:spPr>
      </p:pic>
      <p:pic>
        <p:nvPicPr>
          <p:cNvPr id="17" name="Рисунок 16" descr="Рисунок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48" y="5517232"/>
            <a:ext cx="1541920" cy="7291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4525963"/>
          </a:xfrm>
        </p:spPr>
        <p:txBody>
          <a:bodyPr>
            <a:normAutofit/>
          </a:bodyPr>
          <a:lstStyle/>
          <a:p>
            <a:pPr marL="0" indent="179388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pPr marL="0" indent="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организация рабочего места; </a:t>
            </a:r>
          </a:p>
          <a:p>
            <a:pPr marL="0" indent="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выполнение технологических операций; </a:t>
            </a:r>
          </a:p>
          <a:p>
            <a:pPr marL="0" indent="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-уборка рабочего места.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620688"/>
            <a:ext cx="4389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Этап изготовления изделия.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332037"/>
            <a:ext cx="8686800" cy="3689251"/>
          </a:xfrm>
        </p:spPr>
        <p:txBody>
          <a:bodyPr>
            <a:normAutofit/>
          </a:bodyPr>
          <a:lstStyle/>
          <a:p>
            <a:pPr marL="0" indent="179388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Включает в себя: </a:t>
            </a:r>
          </a:p>
          <a:p>
            <a:pPr marL="0" indent="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выполнение экономического обоснования;</a:t>
            </a:r>
          </a:p>
          <a:p>
            <a:pPr marL="0" indent="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-выполнение экологического обоснования; </a:t>
            </a:r>
          </a:p>
          <a:p>
            <a:pPr marL="0" indent="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создание рекламы; </a:t>
            </a:r>
          </a:p>
          <a:p>
            <a:pPr marL="0" indent="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выводы по итогам  работы; </a:t>
            </a:r>
          </a:p>
          <a:p>
            <a:pPr marL="0" indent="179388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составление списка используемой литературы.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620688"/>
            <a:ext cx="37233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Заключительный этап.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0527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Изготовил все что планировал?  Что не получилось?  Почему?  Что необходимо улучшить?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</TotalTime>
  <Words>514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ОСНОВНЫЕ ЭТАПЫ ТВОРЧЕСКОЙ ПРОЕКТНОЙ  ДЕЯТЕЛЬНОСТИ </vt:lpstr>
      <vt:lpstr>Слайд 2</vt:lpstr>
      <vt:lpstr>Работу над творческим проектом желательно проводить по плану, состоящему из нескольких этапов: </vt:lpstr>
      <vt:lpstr>Слайд 4</vt:lpstr>
      <vt:lpstr>Слайд 5</vt:lpstr>
      <vt:lpstr>Слайд 6</vt:lpstr>
      <vt:lpstr>Пример Технологической  карты  (кормушка для птиц)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ЭТАПЫ ТВОРЧЕСКОЙ ПРОЕКТНОЙ  ДЕЯТЕЛЬНОСТИ</dc:title>
  <dc:creator>Миша</dc:creator>
  <cp:lastModifiedBy>Пользователь Windows</cp:lastModifiedBy>
  <cp:revision>14</cp:revision>
  <dcterms:created xsi:type="dcterms:W3CDTF">2020-05-17T06:28:15Z</dcterms:created>
  <dcterms:modified xsi:type="dcterms:W3CDTF">2021-08-28T11:56:27Z</dcterms:modified>
</cp:coreProperties>
</file>