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1" r:id="rId1"/>
  </p:sldMasterIdLst>
  <p:sldIdLst>
    <p:sldId id="258" r:id="rId2"/>
    <p:sldId id="259" r:id="rId3"/>
    <p:sldId id="261" r:id="rId4"/>
    <p:sldId id="262" r:id="rId5"/>
    <p:sldId id="271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>
      <p:cViewPr varScale="1">
        <p:scale>
          <a:sx n="70" d="100"/>
          <a:sy n="70" d="100"/>
        </p:scale>
        <p:origin x="187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538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963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1794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169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8716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723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49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528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92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604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339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690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271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713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806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335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B2818-5BB0-48BD-B7C4-2DA329A8046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256BD1A-13EB-4ED5-A1F7-436478842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736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3" r:id="rId12"/>
    <p:sldLayoutId id="2147483874" r:id="rId13"/>
    <p:sldLayoutId id="2147483875" r:id="rId14"/>
    <p:sldLayoutId id="2147483876" r:id="rId15"/>
    <p:sldLayoutId id="21474838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55098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ГБПОУ КК ТТКР</a:t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классный час 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8"/>
            <a:ext cx="8596668" cy="388077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cs typeface="Aharoni" panose="02010803020104030203" pitchFamily="2" charset="-79"/>
              </a:rPr>
              <a:t>«</a:t>
            </a:r>
            <a:r>
              <a:rPr lang="ru-RU" sz="6000" b="1" dirty="0">
                <a:solidFill>
                  <a:schemeClr val="accent4">
                    <a:lumMod val="75000"/>
                  </a:schemeClr>
                </a:solidFill>
                <a:cs typeface="Aharoni" panose="02010803020104030203" pitchFamily="2" charset="-79"/>
              </a:rPr>
              <a:t>Нет на свете выше знания, чем рабочий человек</a:t>
            </a:r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cs typeface="Aharoni" panose="02010803020104030203" pitchFamily="2" charset="-79"/>
              </a:rPr>
              <a:t>!»</a:t>
            </a:r>
          </a:p>
          <a:p>
            <a:pPr marL="0" indent="0" algn="ctr">
              <a:buNone/>
            </a:pPr>
            <a:endParaRPr lang="ru-RU" sz="6000" b="1" dirty="0">
              <a:solidFill>
                <a:schemeClr val="accent4">
                  <a:lumMod val="75000"/>
                </a:schemeClr>
              </a:solidFill>
              <a:cs typeface="Aharoni" panose="02010803020104030203" pitchFamily="2" charset="-79"/>
            </a:endParaRPr>
          </a:p>
          <a:p>
            <a:pPr marL="0" indent="0" algn="r">
              <a:buNone/>
            </a:pPr>
            <a:r>
              <a:rPr lang="ru-RU" sz="3500" b="1" dirty="0" smtClean="0">
                <a:solidFill>
                  <a:schemeClr val="accent4">
                    <a:lumMod val="75000"/>
                  </a:schemeClr>
                </a:solidFill>
                <a:cs typeface="Aharoni" panose="02010803020104030203" pitchFamily="2" charset="-79"/>
              </a:rPr>
              <a:t>Подготовили </a:t>
            </a:r>
          </a:p>
          <a:p>
            <a:pPr marL="0" indent="0" algn="r">
              <a:buNone/>
            </a:pPr>
            <a:r>
              <a:rPr lang="ru-RU" sz="3500" b="1" dirty="0" smtClean="0">
                <a:solidFill>
                  <a:schemeClr val="accent4">
                    <a:lumMod val="75000"/>
                  </a:schemeClr>
                </a:solidFill>
                <a:cs typeface="Aharoni" panose="02010803020104030203" pitchFamily="2" charset="-79"/>
              </a:rPr>
              <a:t>Рамазанова Л.Р.</a:t>
            </a:r>
            <a:endParaRPr lang="ru-RU" sz="3500" b="1" dirty="0" smtClean="0">
              <a:solidFill>
                <a:schemeClr val="accent4">
                  <a:lumMod val="75000"/>
                </a:schemeClr>
              </a:solidFill>
              <a:cs typeface="Aharoni" panose="02010803020104030203" pitchFamily="2" charset="-79"/>
            </a:endParaRPr>
          </a:p>
          <a:p>
            <a:pPr marL="0" indent="0" algn="r">
              <a:buNone/>
            </a:pPr>
            <a:endParaRPr lang="ru-RU" sz="3500" b="1" dirty="0" smtClean="0">
              <a:solidFill>
                <a:schemeClr val="accent4">
                  <a:lumMod val="75000"/>
                </a:schemeClr>
              </a:solidFill>
              <a:cs typeface="Aharoni" panose="02010803020104030203" pitchFamily="2" charset="-79"/>
            </a:endParaRPr>
          </a:p>
          <a:p>
            <a:pPr marL="0" indent="0" algn="ctr">
              <a:buNone/>
            </a:pPr>
            <a:r>
              <a:rPr lang="ru-RU" sz="3500" b="1" dirty="0" smtClean="0">
                <a:solidFill>
                  <a:schemeClr val="accent4">
                    <a:lumMod val="75000"/>
                  </a:schemeClr>
                </a:solidFill>
                <a:cs typeface="Aharoni" panose="02010803020104030203" pitchFamily="2" charset="-79"/>
              </a:rPr>
              <a:t>Сентябрь 2020 год</a:t>
            </a:r>
            <a:endParaRPr lang="ru-RU" sz="3500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38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cs5.pikabu.ru/post_img/big/2015/04/12/9/1428853543_12969264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8995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vatars.mds.yandex.net/get-pdb/2980312/87362bab-d857-424f-bb79-b68794768af9/s1200?webp=fals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2573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60171"/>
            <a:ext cx="8596668" cy="115388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627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heygv.ru/img/photos/2564_1679863916_big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"/>
            <a:ext cx="1110342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3617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grodnonews.by/upload/iblock/d72/d726f332a11a49ed99a0f44d0d467f04.jpg"/>
          <p:cNvPicPr>
            <a:picLocks noGrp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17688" y="0"/>
            <a:ext cx="10374312" cy="660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51265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521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Голубой паровозик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Picture 2" descr="C:\Users\Пользователь\Downloads\93_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5548" y="1219201"/>
            <a:ext cx="8876052" cy="5638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62650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0942" y="185058"/>
            <a:ext cx="7173059" cy="78377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ГОЛУБ ИВАН АНДРЕЕВИЧ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Picture 2" descr="000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273630"/>
            <a:ext cx="7563643" cy="558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398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829" y="2275114"/>
            <a:ext cx="6955971" cy="108857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4">
                    <a:lumMod val="75000"/>
                  </a:schemeClr>
                </a:solidFill>
              </a:rPr>
              <a:t>Из истории </a:t>
            </a:r>
            <a:r>
              <a:rPr lang="ru-RU" sz="3200" b="1" dirty="0" err="1">
                <a:solidFill>
                  <a:schemeClr val="accent4">
                    <a:lumMod val="75000"/>
                  </a:schemeClr>
                </a:solidFill>
              </a:rPr>
              <a:t>Тимашевского</a:t>
            </a: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депо…</a:t>
            </a:r>
            <a:b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УМНОВ </a:t>
            </a:r>
            <a:b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ВИКТОР </a:t>
            </a:r>
            <a:b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АЛЕКСАНДРОВИЧ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dirty="0"/>
          </a:p>
        </p:txBody>
      </p:sp>
      <p:pic>
        <p:nvPicPr>
          <p:cNvPr id="3074" name="Picture 2" descr="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04314" y="326572"/>
            <a:ext cx="4887686" cy="6444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3844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372" y="108858"/>
            <a:ext cx="5038186" cy="6749142"/>
          </a:xfrm>
        </p:spPr>
      </p:pic>
    </p:spTree>
    <p:extLst>
      <p:ext uri="{BB962C8B-B14F-4D97-AF65-F5344CB8AC3E}">
        <p14:creationId xmlns:p14="http://schemas.microsoft.com/office/powerpoint/2010/main" val="30170302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iles.vm.ru/photo/vecherka/2012/11/doc67nj93d10ti7d60hi8g_800_48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329057" cy="6760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1533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million-wallpapers.ru/wallpapers/4/36/11655762742269791174/skorostnoj-poez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9651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</TotalTime>
  <Words>35</Words>
  <Application>Microsoft Office PowerPoint</Application>
  <PresentationFormat>Широкоэкранный</PresentationFormat>
  <Paragraphs>11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Aharoni</vt:lpstr>
      <vt:lpstr>Arial</vt:lpstr>
      <vt:lpstr>Trebuchet MS</vt:lpstr>
      <vt:lpstr>Wingdings 3</vt:lpstr>
      <vt:lpstr>Грань</vt:lpstr>
      <vt:lpstr>ГБПОУ КК ТТКР  классный час </vt:lpstr>
      <vt:lpstr>Презентация PowerPoint</vt:lpstr>
      <vt:lpstr>Презентация PowerPoint</vt:lpstr>
      <vt:lpstr>Голубой паровозик</vt:lpstr>
      <vt:lpstr>ГОЛУБ ИВАН АНДРЕЕВИЧ</vt:lpstr>
      <vt:lpstr>Из истории Тимашевского депо…  УМНОВ  ВИКТОР  АЛЕКСАНДРОВИЧ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ДОМашний</cp:lastModifiedBy>
  <cp:revision>11</cp:revision>
  <dcterms:created xsi:type="dcterms:W3CDTF">2020-08-28T13:05:01Z</dcterms:created>
  <dcterms:modified xsi:type="dcterms:W3CDTF">2021-11-01T08:37:59Z</dcterms:modified>
</cp:coreProperties>
</file>