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83873-A70F-48BA-925B-1E4B50E42FD1}" type="datetimeFigureOut">
              <a:rPr lang="ru-RU" smtClean="0"/>
              <a:pPr/>
              <a:t>13.12.2019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0955-43B8-4196-90A9-2B956EC6E9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83873-A70F-48BA-925B-1E4B50E42FD1}" type="datetimeFigureOut">
              <a:rPr lang="ru-RU" smtClean="0"/>
              <a:pPr/>
              <a:t>13.12.2019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0955-43B8-4196-90A9-2B956EC6E9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83873-A70F-48BA-925B-1E4B50E42FD1}" type="datetimeFigureOut">
              <a:rPr lang="ru-RU" smtClean="0"/>
              <a:pPr/>
              <a:t>13.12.2019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0955-43B8-4196-90A9-2B956EC6E9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83873-A70F-48BA-925B-1E4B50E42FD1}" type="datetimeFigureOut">
              <a:rPr lang="ru-RU" smtClean="0"/>
              <a:pPr/>
              <a:t>13.12.2019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0955-43B8-4196-90A9-2B956EC6E9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83873-A70F-48BA-925B-1E4B50E42FD1}" type="datetimeFigureOut">
              <a:rPr lang="ru-RU" smtClean="0"/>
              <a:pPr/>
              <a:t>13.12.2019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0955-43B8-4196-90A9-2B956EC6E9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83873-A70F-48BA-925B-1E4B50E42FD1}" type="datetimeFigureOut">
              <a:rPr lang="ru-RU" smtClean="0"/>
              <a:pPr/>
              <a:t>13.12.2019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0955-43B8-4196-90A9-2B956EC6E9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83873-A70F-48BA-925B-1E4B50E42FD1}" type="datetimeFigureOut">
              <a:rPr lang="ru-RU" smtClean="0"/>
              <a:pPr/>
              <a:t>13.12.2019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0955-43B8-4196-90A9-2B956EC6E9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83873-A70F-48BA-925B-1E4B50E42FD1}" type="datetimeFigureOut">
              <a:rPr lang="ru-RU" smtClean="0"/>
              <a:pPr/>
              <a:t>13.12.2019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0955-43B8-4196-90A9-2B956EC6E9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83873-A70F-48BA-925B-1E4B50E42FD1}" type="datetimeFigureOut">
              <a:rPr lang="ru-RU" smtClean="0"/>
              <a:pPr/>
              <a:t>13.12.2019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0955-43B8-4196-90A9-2B956EC6E9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83873-A70F-48BA-925B-1E4B50E42FD1}" type="datetimeFigureOut">
              <a:rPr lang="ru-RU" smtClean="0"/>
              <a:pPr/>
              <a:t>13.12.2019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0955-43B8-4196-90A9-2B956EC6E9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D7683873-A70F-48BA-925B-1E4B50E42FD1}" type="datetimeFigureOut">
              <a:rPr lang="ru-RU" smtClean="0"/>
              <a:pPr/>
              <a:t>13.12.2019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CB620955-43B8-4196-90A9-2B956EC6E9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7683873-A70F-48BA-925B-1E4B50E42FD1}" type="datetimeFigureOut">
              <a:rPr lang="ru-RU" smtClean="0"/>
              <a:pPr/>
              <a:t>13.12.2019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CB620955-43B8-4196-90A9-2B956EC6E92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40" y="0"/>
            <a:ext cx="8572560" cy="1975104"/>
          </a:xfrm>
        </p:spPr>
        <p:txBody>
          <a:bodyPr>
            <a:normAutofit/>
          </a:bodyPr>
          <a:lstStyle/>
          <a:p>
            <a:r>
              <a:rPr lang="ru-RU" sz="5400" dirty="0"/>
              <a:t>Выбор жизненного пути</a:t>
            </a:r>
          </a:p>
        </p:txBody>
      </p:sp>
      <p:pic>
        <p:nvPicPr>
          <p:cNvPr id="10241" name="Picture 1" descr="C:\Users\1\Desktop\52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8482" y="1167046"/>
            <a:ext cx="8785517" cy="56909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1\Pictures\kartinki-smayyliki-animayshki-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1785926"/>
            <a:ext cx="4565722" cy="44926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Эпиграф.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1285860"/>
            <a:ext cx="7772400" cy="4572000"/>
          </a:xfrm>
        </p:spPr>
        <p:txBody>
          <a:bodyPr/>
          <a:lstStyle/>
          <a:p>
            <a:pPr algn="ctr">
              <a:buNone/>
            </a:pPr>
            <a:r>
              <a:rPr lang="ru-RU" dirty="0"/>
              <a:t>	</a:t>
            </a:r>
            <a:r>
              <a:rPr lang="ru-RU" sz="5400" dirty="0"/>
              <a:t>Либо я найду путь, </a:t>
            </a:r>
            <a:endParaRPr lang="ru-RU" sz="5400" dirty="0" smtClean="0"/>
          </a:p>
          <a:p>
            <a:pPr algn="ctr">
              <a:buNone/>
            </a:pPr>
            <a:r>
              <a:rPr lang="ru-RU" sz="5400" dirty="0" smtClean="0"/>
              <a:t>либо </a:t>
            </a:r>
            <a:r>
              <a:rPr lang="ru-RU" sz="5400" dirty="0"/>
              <a:t>проложу его.</a:t>
            </a:r>
            <a:endParaRPr lang="ru-RU" dirty="0"/>
          </a:p>
          <a:p>
            <a:pPr>
              <a:buNone/>
            </a:pPr>
            <a:r>
              <a:rPr lang="ru-RU" dirty="0"/>
              <a:t>					</a:t>
            </a: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                                                     Филипп </a:t>
            </a:r>
            <a:r>
              <a:rPr lang="ru-RU" dirty="0"/>
              <a:t>Сидней</a:t>
            </a:r>
          </a:p>
        </p:txBody>
      </p:sp>
      <p:pic>
        <p:nvPicPr>
          <p:cNvPr id="9217" name="Picture 1" descr="C:\Users\1\Desktop\29264309.jpe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3325820"/>
            <a:ext cx="4587247" cy="3532180"/>
          </a:xfrm>
          <a:prstGeom prst="rect">
            <a:avLst/>
          </a:prstGeom>
          <a:noFill/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1043608" y="12687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411480" indent="-342900" algn="l" rtl="0" eaLnBrk="1" latinLnBrk="0" hangingPunct="1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0664" indent="-28575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Char char="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1872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3"/>
              <a:buChar char="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13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99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19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3976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>
              <a:buFont typeface="Wingdings"/>
              <a:buNone/>
            </a:pPr>
            <a:r>
              <a:rPr lang="ru-RU" dirty="0" smtClean="0"/>
              <a:t>	</a:t>
            </a:r>
            <a:r>
              <a:rPr lang="ru-RU" sz="5400" dirty="0" smtClean="0"/>
              <a:t>Либо я найду путь, </a:t>
            </a:r>
          </a:p>
          <a:p>
            <a:pPr algn="ctr">
              <a:buFont typeface="Wingdings"/>
              <a:buNone/>
            </a:pPr>
            <a:r>
              <a:rPr lang="ru-RU" sz="5400" dirty="0" smtClean="0"/>
              <a:t>либо проложу его.</a:t>
            </a:r>
            <a:endParaRPr lang="ru-RU" dirty="0" smtClean="0"/>
          </a:p>
          <a:p>
            <a:pPr>
              <a:buFont typeface="Wingdings"/>
              <a:buNone/>
            </a:pPr>
            <a:r>
              <a:rPr lang="ru-RU" dirty="0" smtClean="0"/>
              <a:t>					</a:t>
            </a:r>
          </a:p>
          <a:p>
            <a:pPr>
              <a:buFont typeface="Wingdings"/>
              <a:buNone/>
            </a:pPr>
            <a:endParaRPr lang="ru-RU" dirty="0" smtClean="0"/>
          </a:p>
          <a:p>
            <a:pPr>
              <a:buFont typeface="Wingdings"/>
              <a:buNone/>
            </a:pPr>
            <a:r>
              <a:rPr lang="ru-RU" dirty="0" smtClean="0"/>
              <a:t>                                                     Филипп Сидней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0"/>
            <a:ext cx="8786842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3500" b="1" i="1" u="sng" dirty="0" smtClean="0"/>
              <a:t>Выбор</a:t>
            </a:r>
            <a:r>
              <a:rPr lang="ru-RU" sz="3500" dirty="0" smtClean="0"/>
              <a:t> – результат мысленного или реального столкновения мира профессии с целями, привычками, эмоционально-волевыми качествами и способностями выбирающего.</a:t>
            </a:r>
            <a:endParaRPr lang="ru-RU" dirty="0" smtClean="0"/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    </a:t>
            </a:r>
            <a:r>
              <a:rPr lang="ru-RU" sz="3600" b="1" i="1" u="sng" dirty="0" smtClean="0"/>
              <a:t>Жизненный путь </a:t>
            </a:r>
            <a:r>
              <a:rPr lang="ru-RU" sz="3600" dirty="0" smtClean="0"/>
              <a:t>– это сфера человеческого </a:t>
            </a:r>
            <a:r>
              <a:rPr lang="ru-RU" sz="3600" dirty="0"/>
              <a:t>бытия, в </a:t>
            </a:r>
            <a:r>
              <a:rPr lang="ru-RU" sz="3600" dirty="0" smtClean="0"/>
              <a:t>которой человек </a:t>
            </a:r>
            <a:r>
              <a:rPr lang="ru-RU" sz="3600" dirty="0"/>
              <a:t>на протяжении значительной части своей жизни в максимальной степени может проявить свои способности в полезном, всеми и им самим уважаемом деле.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Э</a:t>
            </a:r>
            <a:r>
              <a:rPr lang="ru-RU" dirty="0" smtClean="0"/>
              <a:t>нциклопедический справочник «Мир профессий»</a:t>
            </a:r>
            <a:endParaRPr lang="ru-RU" dirty="0"/>
          </a:p>
        </p:txBody>
      </p:sp>
      <p:pic>
        <p:nvPicPr>
          <p:cNvPr id="7170" name="Picture 2" descr="http://www.gazetayakutia.ru/media/k2/items/cache/1a76fc9d78dc2a3abb4431882931feda_X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1928802"/>
            <a:ext cx="4572032" cy="4572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74638"/>
            <a:ext cx="814393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Главные </a:t>
            </a:r>
            <a:r>
              <a:rPr lang="ru-RU" dirty="0"/>
              <a:t>факторы профессионального выбора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8566" t="34306" r="16176" b="15361"/>
          <a:stretch>
            <a:fillRect/>
          </a:stretch>
        </p:blipFill>
        <p:spPr bwMode="auto">
          <a:xfrm>
            <a:off x="642910" y="2214554"/>
            <a:ext cx="8242159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Солнце 4"/>
          <p:cNvSpPr/>
          <p:nvPr/>
        </p:nvSpPr>
        <p:spPr>
          <a:xfrm>
            <a:off x="3714744" y="2786058"/>
            <a:ext cx="1857388" cy="1928826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14290"/>
            <a:ext cx="7772400" cy="914400"/>
          </a:xfrm>
        </p:spPr>
        <p:txBody>
          <a:bodyPr/>
          <a:lstStyle/>
          <a:p>
            <a:pPr algn="ctr"/>
            <a:r>
              <a:rPr lang="ru-RU" dirty="0" smtClean="0"/>
              <a:t>Притча </a:t>
            </a:r>
            <a:r>
              <a:rPr lang="ru-RU" dirty="0"/>
              <a:t>М.М.Пришвина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5721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«</a:t>
            </a:r>
            <a:r>
              <a:rPr lang="ru-RU" dirty="0"/>
              <a:t>Лёд крепкий под окном, но солнце пригревает, с крыши свесились сосульки - началась капель. Я! Я! Я! - звенит каждая капля, умирая. Жизнь её - доля секунды. «Я» - боль о бессилии. Но вот во льду уже ямка, промоина, лёд тает, его уже нет, а с крыши всё ещё звенит светлая капель... Капля, падая на камень, четко выговаривает: «Я!». Камень большой и крепкий, ему, может быть ещё тысячу лет здесь лежать, а капля живёт одно мгновенье, и это мгновение боль бессилия. И всё же капля камень долбит, многие «я» сливаются в одно «мы», такое могучее, что не только продолбит камень, а иной раз унесёт его в бурном потоке».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428604"/>
            <a:ext cx="8186766" cy="6429396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ru-RU" b="1" dirty="0"/>
              <a:t>ОТВЕТСТВЕННОСТЬ					</a:t>
            </a:r>
            <a:endParaRPr lang="ru-RU" dirty="0"/>
          </a:p>
          <a:p>
            <a:pPr>
              <a:lnSpc>
                <a:spcPct val="120000"/>
              </a:lnSpc>
            </a:pPr>
            <a:r>
              <a:rPr lang="ru-RU" b="1" dirty="0"/>
              <a:t>ВНИМАТЕЛЬНОСТЬ					</a:t>
            </a:r>
            <a:endParaRPr lang="ru-RU" dirty="0"/>
          </a:p>
          <a:p>
            <a:pPr>
              <a:lnSpc>
                <a:spcPct val="120000"/>
              </a:lnSpc>
            </a:pPr>
            <a:r>
              <a:rPr lang="ru-RU" b="1" dirty="0"/>
              <a:t>ОБЩИТЕЛЬНОСТЬ					</a:t>
            </a:r>
            <a:endParaRPr lang="ru-RU" dirty="0"/>
          </a:p>
          <a:p>
            <a:pPr>
              <a:lnSpc>
                <a:spcPct val="120000"/>
              </a:lnSpc>
            </a:pPr>
            <a:r>
              <a:rPr lang="ru-RU" b="1" dirty="0"/>
              <a:t>ПОРЯДОЧНОСТЬ					</a:t>
            </a:r>
            <a:endParaRPr lang="ru-RU" dirty="0"/>
          </a:p>
          <a:p>
            <a:pPr>
              <a:lnSpc>
                <a:spcPct val="120000"/>
              </a:lnSpc>
            </a:pPr>
            <a:r>
              <a:rPr lang="ru-RU" b="1" dirty="0"/>
              <a:t>ЛЮБОЗНАТЕЛЬНОСТЬ				</a:t>
            </a:r>
            <a:endParaRPr lang="ru-RU" dirty="0"/>
          </a:p>
          <a:p>
            <a:pPr>
              <a:lnSpc>
                <a:spcPct val="120000"/>
              </a:lnSpc>
            </a:pPr>
            <a:r>
              <a:rPr lang="ru-RU" b="1" dirty="0"/>
              <a:t>ОТКРЫТОСТЬ						</a:t>
            </a:r>
            <a:endParaRPr lang="ru-RU" dirty="0"/>
          </a:p>
          <a:p>
            <a:pPr>
              <a:lnSpc>
                <a:spcPct val="120000"/>
              </a:lnSpc>
            </a:pPr>
            <a:r>
              <a:rPr lang="ru-RU" b="1" dirty="0"/>
              <a:t>УВЕРЕННОСТЬ						</a:t>
            </a:r>
            <a:endParaRPr lang="ru-RU" dirty="0"/>
          </a:p>
          <a:p>
            <a:pPr>
              <a:lnSpc>
                <a:spcPct val="120000"/>
              </a:lnSpc>
            </a:pPr>
            <a:r>
              <a:rPr lang="ru-RU" b="1" dirty="0"/>
              <a:t>ЧЕСТНОСТЬ</a:t>
            </a:r>
            <a:endParaRPr lang="ru-RU" dirty="0"/>
          </a:p>
          <a:p>
            <a:pPr>
              <a:lnSpc>
                <a:spcPct val="120000"/>
              </a:lnSpc>
            </a:pPr>
            <a:r>
              <a:rPr lang="ru-RU" b="1" dirty="0"/>
              <a:t>ВЕЖЛИВОСТЬ</a:t>
            </a:r>
            <a:endParaRPr lang="ru-RU" dirty="0"/>
          </a:p>
          <a:p>
            <a:pPr>
              <a:lnSpc>
                <a:spcPct val="120000"/>
              </a:lnSpc>
            </a:pPr>
            <a:r>
              <a:rPr lang="ru-RU" b="1" dirty="0"/>
              <a:t>НЕДОВЕРЧИВОСТЬ</a:t>
            </a:r>
            <a:endParaRPr lang="ru-RU" dirty="0"/>
          </a:p>
          <a:p>
            <a:pPr>
              <a:lnSpc>
                <a:spcPct val="120000"/>
              </a:lnSpc>
            </a:pPr>
            <a:r>
              <a:rPr lang="ru-RU" b="1" dirty="0"/>
              <a:t>НАДЕЖНОСТЬ</a:t>
            </a:r>
            <a:endParaRPr lang="ru-RU" dirty="0"/>
          </a:p>
          <a:p>
            <a:pPr>
              <a:lnSpc>
                <a:spcPct val="120000"/>
              </a:lnSpc>
            </a:pPr>
            <a:r>
              <a:rPr lang="ru-RU" b="1" dirty="0"/>
              <a:t>САМОКРИТИЧНОСТЬ</a:t>
            </a:r>
            <a:endParaRPr lang="ru-RU" dirty="0"/>
          </a:p>
          <a:p>
            <a:endParaRPr lang="ru-RU" dirty="0"/>
          </a:p>
        </p:txBody>
      </p:sp>
      <p:pic>
        <p:nvPicPr>
          <p:cNvPr id="4098" name="Picture 2" descr="C:\Users\1\Pictures\0cf05c365637dd627ed3072e672066fe53dcef19749840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2428868"/>
            <a:ext cx="1244609" cy="1714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357298"/>
            <a:ext cx="7772400" cy="4998262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  «</a:t>
            </a:r>
            <a:r>
              <a:rPr lang="ru-RU" b="1" dirty="0"/>
              <a:t>Принять предложение или отказаться?»</a:t>
            </a:r>
            <a:endParaRPr lang="ru-RU" dirty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   				  			</a:t>
            </a:r>
            <a:endParaRPr lang="ru-RU" dirty="0" smtClean="0"/>
          </a:p>
          <a:p>
            <a:pPr>
              <a:buNone/>
            </a:pPr>
            <a:r>
              <a:rPr lang="ru-RU" b="1" dirty="0"/>
              <a:t> </a:t>
            </a:r>
            <a:r>
              <a:rPr lang="ru-RU" b="1" dirty="0" smtClean="0"/>
              <a:t>       </a:t>
            </a:r>
          </a:p>
          <a:p>
            <a:pPr>
              <a:buNone/>
            </a:pPr>
            <a:r>
              <a:rPr lang="ru-RU" b="1" dirty="0" smtClean="0"/>
              <a:t>            Да</a:t>
            </a:r>
            <a:r>
              <a:rPr lang="ru-RU" b="1" dirty="0"/>
              <a:t>			</a:t>
            </a:r>
            <a:r>
              <a:rPr lang="ru-RU" b="1" dirty="0" smtClean="0"/>
              <a:t>                    </a:t>
            </a:r>
            <a:r>
              <a:rPr lang="ru-RU" b="1" dirty="0"/>
              <a:t>	</a:t>
            </a:r>
            <a:r>
              <a:rPr lang="ru-RU" b="1" dirty="0" smtClean="0"/>
              <a:t>        Нет</a:t>
            </a:r>
            <a:endParaRPr lang="ru-RU" dirty="0"/>
          </a:p>
          <a:p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2143108" y="2214554"/>
            <a:ext cx="1785950" cy="121444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5500694" y="2214554"/>
            <a:ext cx="2071702" cy="128588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1" descr="C:\Users\1\Desktop\c5691bd3-6c52-4c6a-a9a8-e52d4c564050.jpg"/>
          <p:cNvPicPr>
            <a:picLocks noChangeAspect="1" noChangeArrowheads="1"/>
          </p:cNvPicPr>
          <p:nvPr/>
        </p:nvPicPr>
        <p:blipFill>
          <a:blip r:embed="rId2"/>
          <a:srcRect l="25833" r="26666"/>
          <a:stretch>
            <a:fillRect/>
          </a:stretch>
        </p:blipFill>
        <p:spPr bwMode="auto">
          <a:xfrm>
            <a:off x="3714744" y="2500306"/>
            <a:ext cx="1900246" cy="40004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071546"/>
            <a:ext cx="77724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800" dirty="0" smtClean="0"/>
              <a:t>  «</a:t>
            </a:r>
            <a:r>
              <a:rPr lang="ru-RU" sz="4800" dirty="0"/>
              <a:t>Несомненно, важнее, как принимает человек судьбу, нежели какова она на самом деле».</a:t>
            </a:r>
          </a:p>
        </p:txBody>
      </p:sp>
      <p:pic>
        <p:nvPicPr>
          <p:cNvPr id="4" name="Picture 1" descr="C:\Users\1\Desktop\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3857628"/>
            <a:ext cx="2786082" cy="2786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120</TotalTime>
  <Words>248</Words>
  <Application>Microsoft Office PowerPoint</Application>
  <PresentationFormat>Экран (4:3)</PresentationFormat>
  <Paragraphs>37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Consolas</vt:lpstr>
      <vt:lpstr>Corbel</vt:lpstr>
      <vt:lpstr>Wingdings</vt:lpstr>
      <vt:lpstr>Wingdings 2</vt:lpstr>
      <vt:lpstr>Wingdings 3</vt:lpstr>
      <vt:lpstr>Метро</vt:lpstr>
      <vt:lpstr>Выбор жизненного пути</vt:lpstr>
      <vt:lpstr>Эпиграф. </vt:lpstr>
      <vt:lpstr>Презентация PowerPoint</vt:lpstr>
      <vt:lpstr>Энциклопедический справочник «Мир профессий»</vt:lpstr>
      <vt:lpstr>Главные факторы профессионального выбора</vt:lpstr>
      <vt:lpstr>Притча М.М.Пришвина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Выбор жизненного пути</dc:title>
  <dc:creator>1</dc:creator>
  <cp:lastModifiedBy>Пользователь</cp:lastModifiedBy>
  <cp:revision>14</cp:revision>
  <dcterms:created xsi:type="dcterms:W3CDTF">2016-02-08T13:42:59Z</dcterms:created>
  <dcterms:modified xsi:type="dcterms:W3CDTF">2019-12-13T07:00:04Z</dcterms:modified>
</cp:coreProperties>
</file>