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2" r:id="rId3"/>
    <p:sldId id="276" r:id="rId4"/>
    <p:sldId id="275" r:id="rId5"/>
    <p:sldId id="296" r:id="rId6"/>
    <p:sldId id="273" r:id="rId7"/>
    <p:sldId id="261" r:id="rId8"/>
    <p:sldId id="301" r:id="rId9"/>
    <p:sldId id="295" r:id="rId10"/>
    <p:sldId id="266" r:id="rId11"/>
    <p:sldId id="260" r:id="rId12"/>
    <p:sldId id="264" r:id="rId13"/>
    <p:sldId id="263" r:id="rId14"/>
    <p:sldId id="298" r:id="rId15"/>
    <p:sldId id="297" r:id="rId16"/>
    <p:sldId id="269" r:id="rId17"/>
    <p:sldId id="299" r:id="rId18"/>
    <p:sldId id="279" r:id="rId19"/>
    <p:sldId id="293" r:id="rId20"/>
    <p:sldId id="280" r:id="rId21"/>
    <p:sldId id="291" r:id="rId22"/>
    <p:sldId id="294" r:id="rId23"/>
    <p:sldId id="281" r:id="rId24"/>
    <p:sldId id="282" r:id="rId25"/>
    <p:sldId id="311" r:id="rId26"/>
    <p:sldId id="290" r:id="rId27"/>
    <p:sldId id="265" r:id="rId28"/>
    <p:sldId id="277" r:id="rId29"/>
    <p:sldId id="267" r:id="rId30"/>
    <p:sldId id="268" r:id="rId31"/>
    <p:sldId id="284" r:id="rId32"/>
    <p:sldId id="287" r:id="rId33"/>
    <p:sldId id="283" r:id="rId34"/>
    <p:sldId id="286" r:id="rId35"/>
    <p:sldId id="285" r:id="rId36"/>
    <p:sldId id="278" r:id="rId37"/>
    <p:sldId id="288" r:id="rId38"/>
    <p:sldId id="310" r:id="rId39"/>
    <p:sldId id="289" r:id="rId4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3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23B4-5E3A-43DC-9A1E-2BD914ACA8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61FC0-6E8A-4460-AEB4-B1046D259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665312"/>
            <a:ext cx="4680520" cy="61926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0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Россия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утуелээх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артыы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Һ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ССРС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Государственнай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бириэмийэтин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лауреата 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Петрович Федотов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Сиимэн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дьиэ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кэргэнэ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AG27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00174"/>
            <a:ext cx="7929618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user7\Рабочий стол\ус саха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5143536" cy="370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4429132"/>
            <a:ext cx="3182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Ойуунускай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оруолугар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4" descr="Сиимэн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5" y="357166"/>
            <a:ext cx="5000625" cy="5929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529" y="1285479"/>
            <a:ext cx="5500727" cy="4787109"/>
          </a:xfrm>
          <a:prstGeom prst="rect">
            <a:avLst/>
          </a:prstGeom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785794"/>
            <a:ext cx="3779586" cy="5786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214290"/>
            <a:ext cx="6433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Режиссер Андрей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Борисовтыын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гастролга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42852"/>
            <a:ext cx="509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ССРС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бириэмийэтин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лауреаттара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1" y="1600200"/>
            <a:ext cx="3312677" cy="4525963"/>
          </a:xfrm>
          <a:prstGeom prst="rect">
            <a:avLst/>
          </a:prstGeom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40" y="1600200"/>
            <a:ext cx="3279520" cy="4525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642918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Погодин «Кремль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курааннара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»- Забелин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6" y="642918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И.Гоголев 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Наара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Наара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Суох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20140409_23095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0" y="500063"/>
            <a:ext cx="4500563" cy="4214812"/>
          </a:xfrm>
        </p:spPr>
      </p:pic>
      <p:pic>
        <p:nvPicPr>
          <p:cNvPr id="12" name="Содержимое 7" descr="20140409_23175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643050"/>
            <a:ext cx="4495800" cy="3733800"/>
          </a:xfrm>
        </p:spPr>
      </p:pic>
      <p:sp>
        <p:nvSpPr>
          <p:cNvPr id="13" name="TextBox 12"/>
          <p:cNvSpPr txBox="1"/>
          <p:nvPr/>
        </p:nvSpPr>
        <p:spPr>
          <a:xfrm>
            <a:off x="714348" y="5429264"/>
            <a:ext cx="5427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И.Гоголев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Хотугу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сибэкки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Хойостоон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40409_23104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819650" y="2325688"/>
            <a:ext cx="4324350" cy="3957637"/>
          </a:xfrm>
        </p:spPr>
      </p:pic>
      <p:pic>
        <p:nvPicPr>
          <p:cNvPr id="8" name="Содержимое 4" descr="20140409_23111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214813" cy="4071938"/>
          </a:xfrm>
        </p:spPr>
      </p:pic>
      <p:sp>
        <p:nvSpPr>
          <p:cNvPr id="9" name="TextBox 8"/>
          <p:cNvSpPr txBox="1"/>
          <p:nvPr/>
        </p:nvSpPr>
        <p:spPr>
          <a:xfrm>
            <a:off x="4929190" y="357166"/>
            <a:ext cx="4562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Т.Сметанин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Ньургуьун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Куьэнэй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о5онньор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00636"/>
            <a:ext cx="7958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П.Ойуунускай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«Дойду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огото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Дорогуунап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Ньукулай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»-</a:t>
            </a:r>
          </a:p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Морудьуос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кинээс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401" y="985014"/>
            <a:ext cx="4041775" cy="6357982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4294967295"/>
          </p:nvPr>
        </p:nvSpPr>
        <p:spPr>
          <a:xfrm>
            <a:off x="5102225" y="500042"/>
            <a:ext cx="4041775" cy="14255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Шекспир «Гамлет»- Полоний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4" descr="20140409_231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0965" y="554797"/>
            <a:ext cx="4824418" cy="4572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720" y="5715016"/>
            <a:ext cx="4912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С.Дадаскинов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«Им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сутуутэ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Ричард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40409_23155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0" y="428625"/>
            <a:ext cx="4714875" cy="4286250"/>
          </a:xfrm>
        </p:spPr>
      </p:pic>
      <p:pic>
        <p:nvPicPr>
          <p:cNvPr id="6" name="Содержимое 5" descr="20140409_23161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86275" y="2100263"/>
            <a:ext cx="4657725" cy="4143375"/>
          </a:xfrm>
        </p:spPr>
      </p:pic>
      <p:sp>
        <p:nvSpPr>
          <p:cNvPr id="7" name="TextBox 6"/>
          <p:cNvSpPr txBox="1"/>
          <p:nvPr/>
        </p:nvSpPr>
        <p:spPr>
          <a:xfrm>
            <a:off x="0" y="5214950"/>
            <a:ext cx="5985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Эрилик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Эристиин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Маарыкчаан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ыччаттара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Аягузов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562" y="357166"/>
            <a:ext cx="4643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М.Шолохов 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Тиэриллибит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кырыс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»-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Сордоной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Тыл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Тыйаатыр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танаралаа5а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20140408_1819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14729" y="1856981"/>
            <a:ext cx="4929222" cy="4072731"/>
          </a:xfrm>
        </p:spPr>
      </p:pic>
      <p:pic>
        <p:nvPicPr>
          <p:cNvPr id="6" name="Содержимое 6" descr="20140408_1827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358067" y="1928421"/>
            <a:ext cx="5000660" cy="41441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260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214422"/>
            <a:ext cx="7500938" cy="5286375"/>
          </a:xfrm>
        </p:spPr>
      </p:pic>
      <p:sp>
        <p:nvSpPr>
          <p:cNvPr id="8" name="TextBox 7"/>
          <p:cNvSpPr txBox="1"/>
          <p:nvPr/>
        </p:nvSpPr>
        <p:spPr>
          <a:xfrm>
            <a:off x="3000364" y="357166"/>
            <a:ext cx="2909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Дьахтар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кунэ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5296" y="2493842"/>
            <a:ext cx="2584648" cy="6143668"/>
          </a:xfrm>
          <a:prstGeom prst="rect">
            <a:avLst/>
          </a:prstGeom>
        </p:spPr>
      </p:pic>
      <p:pic>
        <p:nvPicPr>
          <p:cNvPr id="2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1560" y="876291"/>
            <a:ext cx="5038731" cy="3286149"/>
          </a:xfrm>
          <a:prstGeom prst="rect">
            <a:avLst/>
          </a:prstGeom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2145" y="906363"/>
            <a:ext cx="4786346" cy="3394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7554" y="2214554"/>
            <a:ext cx="2786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бииргэ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тереебуттэрэ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Аграфена, </a:t>
            </a:r>
          </a:p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Капитолина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Николай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Федотов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хоьоонноро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харахпынан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N25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3977561" cy="4786346"/>
          </a:xfrm>
        </p:spPr>
      </p:pic>
      <p:pic>
        <p:nvPicPr>
          <p:cNvPr id="6" name="Содержимое 5" descr="20140408_100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74325" y="1701803"/>
            <a:ext cx="4786346" cy="4525963"/>
          </a:xfrm>
        </p:spPr>
      </p:pic>
      <p:sp>
        <p:nvSpPr>
          <p:cNvPr id="7" name="TextBox 6"/>
          <p:cNvSpPr txBox="1"/>
          <p:nvPr/>
        </p:nvSpPr>
        <p:spPr>
          <a:xfrm>
            <a:off x="714348" y="6396335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Э5эрдэ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сурук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9124" y="6396335"/>
            <a:ext cx="545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Кэтиибин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Эйигин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кун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тахсыыта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N261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57752" y="214290"/>
            <a:ext cx="4038600" cy="3028950"/>
          </a:xfrm>
        </p:spPr>
      </p:pic>
      <p:pic>
        <p:nvPicPr>
          <p:cNvPr id="8" name="Содержимое 5" descr="DSCN260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281225" y="3324225"/>
            <a:ext cx="4038600" cy="3028950"/>
          </a:xfrm>
        </p:spPr>
      </p:pic>
      <p:pic>
        <p:nvPicPr>
          <p:cNvPr id="9" name="Содержимое 4" descr="DSCN2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93782">
            <a:off x="-116916" y="631543"/>
            <a:ext cx="4038600" cy="3028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7146" y="6215082"/>
            <a:ext cx="325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«Мин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чиргэл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тииппин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4429132"/>
            <a:ext cx="289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Дорообо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хатыным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636" y="3357562"/>
            <a:ext cx="238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Куьунну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ырыа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N260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036215" y="1178703"/>
            <a:ext cx="5715040" cy="4214842"/>
          </a:xfrm>
        </p:spPr>
      </p:pic>
      <p:pic>
        <p:nvPicPr>
          <p:cNvPr id="8" name="Содержимое 4" descr="20140408_09593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4286280" cy="5715040"/>
          </a:xfrm>
        </p:spPr>
      </p:pic>
      <p:sp>
        <p:nvSpPr>
          <p:cNvPr id="9" name="TextBox 8"/>
          <p:cNvSpPr txBox="1"/>
          <p:nvPr/>
        </p:nvSpPr>
        <p:spPr>
          <a:xfrm>
            <a:off x="928662" y="6215082"/>
            <a:ext cx="252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Истэбин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мин…»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6102" y="6215082"/>
            <a:ext cx="4497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Хаарыан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хампа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куех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кытылым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20140408_10013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14876" y="928670"/>
            <a:ext cx="4214812" cy="5072062"/>
          </a:xfrm>
        </p:spPr>
      </p:pic>
      <p:pic>
        <p:nvPicPr>
          <p:cNvPr id="7" name="Содержимое 5" descr="DSCN259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-190530" y="1333483"/>
            <a:ext cx="5095875" cy="4286250"/>
          </a:xfrm>
        </p:spPr>
      </p:pic>
      <p:sp>
        <p:nvSpPr>
          <p:cNvPr id="9" name="TextBox 8"/>
          <p:cNvSpPr txBox="1"/>
          <p:nvPr/>
        </p:nvSpPr>
        <p:spPr>
          <a:xfrm>
            <a:off x="357158" y="6215082"/>
            <a:ext cx="3967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Чыбыгырыыр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чыычаахтар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6446" y="6143644"/>
            <a:ext cx="181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Урун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хайа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20140408_10005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286280" cy="5786437"/>
          </a:xfrm>
        </p:spPr>
      </p:pic>
      <p:pic>
        <p:nvPicPr>
          <p:cNvPr id="6" name="Содержимое 4" descr="20140408_10041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214810" cy="5786437"/>
          </a:xfrm>
        </p:spPr>
      </p:pic>
      <p:sp>
        <p:nvSpPr>
          <p:cNvPr id="7" name="TextBox 6"/>
          <p:cNvSpPr txBox="1"/>
          <p:nvPr/>
        </p:nvSpPr>
        <p:spPr>
          <a:xfrm>
            <a:off x="928662" y="6215082"/>
            <a:ext cx="3381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Арыы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алла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6215082"/>
            <a:ext cx="3372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Дьокуускай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куоратым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357166"/>
            <a:ext cx="43073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Саргыбын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са5алаабыт,</a:t>
            </a: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Санаабын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утахтаабыт</a:t>
            </a:r>
            <a:endParaRPr lang="ru-RU" sz="3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Дууьам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тумулуга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Дойдум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барахсаны</a:t>
            </a:r>
            <a:endParaRPr lang="ru-RU" sz="3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О5о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сааьым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биьигин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Онхойум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кэрэ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сирин</a:t>
            </a: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Ахтан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кэллэхпинэ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Аньыы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айманабын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Саныы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тустэхпинэ</a:t>
            </a:r>
            <a:endParaRPr lang="ru-RU" sz="3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Саатыы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манньыйабын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Санабыттан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матабын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260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285750"/>
            <a:ext cx="4038600" cy="3028950"/>
          </a:xfrm>
        </p:spPr>
      </p:pic>
      <p:pic>
        <p:nvPicPr>
          <p:cNvPr id="6" name="Содержимое 5" descr="IMAG002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500313" y="3000375"/>
            <a:ext cx="6643687" cy="3643313"/>
          </a:xfrm>
        </p:spPr>
      </p:pic>
      <p:sp>
        <p:nvSpPr>
          <p:cNvPr id="7" name="TextBox 6"/>
          <p:cNvSpPr txBox="1"/>
          <p:nvPr/>
        </p:nvSpPr>
        <p:spPr>
          <a:xfrm>
            <a:off x="4214810" y="500042"/>
            <a:ext cx="4714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2007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уерэммит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оскуолатыгар</a:t>
            </a: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Федотов</a:t>
            </a:r>
          </a:p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аатын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инэрбиттэрэ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5699" y="1489699"/>
            <a:ext cx="4183874" cy="6552728"/>
          </a:xfrm>
          <a:prstGeom prst="rect">
            <a:avLst/>
          </a:prstGeom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37" y="-145093"/>
            <a:ext cx="4235777" cy="4525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9189" y="1142984"/>
            <a:ext cx="4071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Федотов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тереебут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кунун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бэлиэтээн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ааьабыт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2014 Саха театра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Ексекулээх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сэргэтигэр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IMG-20140316-WA0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7224" y="1428736"/>
            <a:ext cx="756800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Федотов 75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сааьа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4" descr="IMAG2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714488"/>
            <a:ext cx="5857916" cy="4643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Онхойго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аймахтарыгар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724" y="368660"/>
            <a:ext cx="4824536" cy="6624736"/>
          </a:xfrm>
        </p:spPr>
      </p:pic>
    </p:spTree>
    <p:extLst>
      <p:ext uri="{BB962C8B-B14F-4D97-AF65-F5344CB8AC3E}">
        <p14:creationId xmlns:p14="http://schemas.microsoft.com/office/powerpoint/2010/main" val="31459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26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00562" y="1714488"/>
            <a:ext cx="4643438" cy="43577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Уус-уран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аа5ыы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кыттыылаахтара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AG267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714488"/>
            <a:ext cx="5500726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270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857750" cy="3643335"/>
          </a:xfrm>
        </p:spPr>
      </p:pic>
      <p:pic>
        <p:nvPicPr>
          <p:cNvPr id="6" name="Содержимое 5" descr="IMAG270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571744"/>
            <a:ext cx="4252912" cy="4071936"/>
          </a:xfrm>
        </p:spPr>
      </p:pic>
      <p:sp>
        <p:nvSpPr>
          <p:cNvPr id="7" name="TextBox 6"/>
          <p:cNvSpPr txBox="1"/>
          <p:nvPr/>
        </p:nvSpPr>
        <p:spPr>
          <a:xfrm>
            <a:off x="0" y="4214818"/>
            <a:ext cx="5802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Лугинов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Нуоралдьыма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чаранар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Сэьэн-тэптэл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»драмкружок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Хоро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1428736"/>
            <a:ext cx="3908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«Русские бабки»- 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Тэбэнэт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драмкружок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Онхой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275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429156" cy="3786208"/>
          </a:xfrm>
        </p:spPr>
      </p:pic>
      <p:pic>
        <p:nvPicPr>
          <p:cNvPr id="6" name="Содержимое 5" descr="IMAG276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714620"/>
            <a:ext cx="4500562" cy="3857625"/>
          </a:xfrm>
        </p:spPr>
      </p:pic>
      <p:sp>
        <p:nvSpPr>
          <p:cNvPr id="7" name="TextBox 6"/>
          <p:cNvSpPr txBox="1"/>
          <p:nvPr/>
        </p:nvSpPr>
        <p:spPr>
          <a:xfrm>
            <a:off x="142844" y="4429132"/>
            <a:ext cx="4242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Онхой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оскуолатын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коллектива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Зоя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Багынанованы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кытта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4" descr="IMAG275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2910" y="857232"/>
            <a:ext cx="7972426" cy="5143536"/>
          </a:xfrm>
        </p:spPr>
      </p:pic>
      <p:sp>
        <p:nvSpPr>
          <p:cNvPr id="10" name="TextBox 9"/>
          <p:cNvSpPr txBox="1"/>
          <p:nvPr/>
        </p:nvSpPr>
        <p:spPr>
          <a:xfrm>
            <a:off x="1142976" y="285728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Театрализованнай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курэх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кыайыылаахтара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272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2844" y="357167"/>
            <a:ext cx="4500594" cy="3286147"/>
          </a:xfrm>
        </p:spPr>
      </p:pic>
      <p:sp>
        <p:nvSpPr>
          <p:cNvPr id="4" name="TextBox 3"/>
          <p:cNvSpPr txBox="1"/>
          <p:nvPr/>
        </p:nvSpPr>
        <p:spPr>
          <a:xfrm>
            <a:off x="214282" y="4214818"/>
            <a:ext cx="449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Гран при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бырааттыы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Ильиннэр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5" descr="IMAG2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496"/>
            <a:ext cx="4329114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AG271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357686" y="2143116"/>
            <a:ext cx="4643437" cy="4500563"/>
          </a:xfrm>
        </p:spPr>
      </p:pic>
      <p:pic>
        <p:nvPicPr>
          <p:cNvPr id="8" name="Содержимое 7" descr="IMAG272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52913" cy="3929062"/>
          </a:xfrm>
        </p:spPr>
      </p:pic>
      <p:sp>
        <p:nvSpPr>
          <p:cNvPr id="9" name="TextBox 8"/>
          <p:cNvSpPr txBox="1"/>
          <p:nvPr/>
        </p:nvSpPr>
        <p:spPr>
          <a:xfrm>
            <a:off x="0" y="4286256"/>
            <a:ext cx="6127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Онхой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Турбат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Тараас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Турбат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Туонньа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1357298"/>
            <a:ext cx="202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ордугуй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остуоруйа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277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7858125" cy="5000625"/>
          </a:xfrm>
        </p:spPr>
      </p:pic>
      <p:sp>
        <p:nvSpPr>
          <p:cNvPr id="8" name="TextBox 7"/>
          <p:cNvSpPr txBox="1"/>
          <p:nvPr/>
        </p:nvSpPr>
        <p:spPr>
          <a:xfrm>
            <a:off x="357158" y="214290"/>
            <a:ext cx="857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Онхой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оскуолатын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о5олоро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Сиимэн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куннэригэр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Саха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театрыгар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278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5357818" cy="4143381"/>
          </a:xfrm>
        </p:spPr>
      </p:pic>
      <p:pic>
        <p:nvPicPr>
          <p:cNvPr id="8" name="Picture 3" descr="C:\Users\user\Desktop\IMG-20140404-WA00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286125"/>
            <a:ext cx="4500594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714356"/>
            <a:ext cx="8358246" cy="54118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Артыыс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буоларын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таьынан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кинигэтин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биьиги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тутан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олорон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уерэтэбит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аа5абыт.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хоьооннорун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улаатта5ым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аайы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ессе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аа5ан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иьиэм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Сорох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хоьоонноро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уьуттар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хоьоонун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ого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тургэнник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ейдеебет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Оскуолага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Тэбэнэт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драмкружок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улэлиир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Сиимэн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талааннаах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артыыс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ба5ар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тахсыа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эрэнэбит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Сиимэн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хоьооно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харахпынан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уруьуй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курэ5эр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кыттабыт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0"/>
            <a:ext cx="8929718" cy="488317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9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Тумугэ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20000"/>
              </a:lnSpc>
              <a:buNone/>
            </a:pP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Артыыс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Артыыс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ессе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хоьоонньут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Симон Федотовы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чахчы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Улуу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Киьи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олорон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ааспыт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эбит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диибит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ыарахан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о5о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сааьын,олоххо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дьулуурун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куустээх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санаатын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дойдутугар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тапталын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се5ебут.</a:t>
            </a:r>
          </a:p>
          <a:p>
            <a:pPr>
              <a:lnSpc>
                <a:spcPct val="120000"/>
              </a:lnSpc>
              <a:buNone/>
            </a:pP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Петрович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аата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уерэммит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билии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керуу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кыымын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са5ыммыт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Онхойун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оскуолатыгар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уйэ-саас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тухары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хаалан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кэнчээри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ыччаты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инники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угуйар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сулус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буола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туруо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lnSpc>
                <a:spcPct val="120000"/>
              </a:lnSpc>
              <a:buNone/>
            </a:pP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аатын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биьиги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оскуолабыт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сугэринэн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киэн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туттабыт,кинини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утуе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холобур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оностобут</a:t>
            </a:r>
            <a:r>
              <a:rPr lang="ru-RU" sz="1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Сиимэн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сиэн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аймахтара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1826">
            <a:off x="4885957" y="1167478"/>
            <a:ext cx="3877264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544" y="871752"/>
            <a:ext cx="3645016" cy="5015096"/>
          </a:xfrm>
        </p:spPr>
      </p:pic>
    </p:spTree>
    <p:extLst>
      <p:ext uri="{BB962C8B-B14F-4D97-AF65-F5344CB8AC3E}">
        <p14:creationId xmlns:p14="http://schemas.microsoft.com/office/powerpoint/2010/main" val="30142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20140409_23153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637084" y="2292346"/>
            <a:ext cx="3895728" cy="4740276"/>
          </a:xfrm>
        </p:spPr>
      </p:pic>
      <p:pic>
        <p:nvPicPr>
          <p:cNvPr id="5" name="Содержимое 4" descr="Оскуола эргэ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4929222" cy="3857652"/>
          </a:xfrm>
        </p:spPr>
      </p:pic>
      <p:sp>
        <p:nvSpPr>
          <p:cNvPr id="6" name="Прямоугольник 5"/>
          <p:cNvSpPr/>
          <p:nvPr/>
        </p:nvSpPr>
        <p:spPr>
          <a:xfrm>
            <a:off x="561974" y="4000504"/>
            <a:ext cx="3438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Онхой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оскуолатыгар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кылааска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киирбитэ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48" y="2071678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Дойдутугар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оттуур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Сиимэн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колхозка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теьуу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улэьит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9" y="1600200"/>
            <a:ext cx="3547501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22" y="1600200"/>
            <a:ext cx="3235555" cy="4525963"/>
          </a:xfrm>
        </p:spPr>
      </p:pic>
    </p:spTree>
    <p:extLst>
      <p:ext uri="{BB962C8B-B14F-4D97-AF65-F5344CB8AC3E}">
        <p14:creationId xmlns:p14="http://schemas.microsoft.com/office/powerpoint/2010/main" val="4544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500042"/>
            <a:ext cx="7786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Петрович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кэргэнэ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Ядвига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Николаевналыын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4" descr="20140409_231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57364"/>
            <a:ext cx="7472386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20140409_231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285860"/>
            <a:ext cx="6686568" cy="4857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3174" y="642918"/>
            <a:ext cx="384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Кыыьа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уола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Петр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7\Рабочий стол\Дьиэ кэргэ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00108"/>
            <a:ext cx="685804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28794" y="285728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Дьиэ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кэргэнинээн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</TotalTime>
  <Words>431</Words>
  <Application>Microsoft Office PowerPoint</Application>
  <PresentationFormat>Экран (4:3)</PresentationFormat>
  <Paragraphs>85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Онхойго - аймахтарыгар</vt:lpstr>
      <vt:lpstr>Сиимэн сиэн аймахтара</vt:lpstr>
      <vt:lpstr>Презентация PowerPoint</vt:lpstr>
      <vt:lpstr>Сиимэн- колхозка теьуу улэьит</vt:lpstr>
      <vt:lpstr>Презентация PowerPoint</vt:lpstr>
      <vt:lpstr>Презентация PowerPoint</vt:lpstr>
      <vt:lpstr>Презентация PowerPoint</vt:lpstr>
      <vt:lpstr>Сиимэн дьиэ кэргэнэ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Тыл уонна Тыйаатыр танаралаа5а</vt:lpstr>
      <vt:lpstr>Презентация PowerPoint</vt:lpstr>
      <vt:lpstr>«Симон Федотов хоьоонноро мин харахпынан…»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2014 Саха театра Ексекулээх сэргэтигэр</vt:lpstr>
      <vt:lpstr>Симон Федотов 75 сааьа</vt:lpstr>
      <vt:lpstr>Уус-уран аа5ыы кыттыылаахтара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 сыл Федотовтар уонна Васильевтар уерэх сылын тумугунэн Онхой сурун оскуолатын бастын уерэхтээх, общественник уерэнээччитигэр ананар  диэн Симон Петрович Федотов аатынан стипендия сертификатын туттарбыттара</dc:title>
  <dc:creator>user</dc:creator>
  <cp:lastModifiedBy>Учитель</cp:lastModifiedBy>
  <cp:revision>76</cp:revision>
  <cp:lastPrinted>2015-04-08T22:24:25Z</cp:lastPrinted>
  <dcterms:created xsi:type="dcterms:W3CDTF">2014-04-07T14:56:33Z</dcterms:created>
  <dcterms:modified xsi:type="dcterms:W3CDTF">2021-11-02T03:56:30Z</dcterms:modified>
</cp:coreProperties>
</file>