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314B-A7C0-4E26-8A57-1D98228D7CE4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1897FF-B348-44AF-8325-D833AE2B936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314B-A7C0-4E26-8A57-1D98228D7CE4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97FF-B348-44AF-8325-D833AE2B936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31897FF-B348-44AF-8325-D833AE2B936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314B-A7C0-4E26-8A57-1D98228D7CE4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314B-A7C0-4E26-8A57-1D98228D7CE4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31897FF-B348-44AF-8325-D833AE2B936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314B-A7C0-4E26-8A57-1D98228D7CE4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1897FF-B348-44AF-8325-D833AE2B936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379314B-A7C0-4E26-8A57-1D98228D7CE4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97FF-B348-44AF-8325-D833AE2B936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314B-A7C0-4E26-8A57-1D98228D7CE4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31897FF-B348-44AF-8325-D833AE2B936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314B-A7C0-4E26-8A57-1D98228D7CE4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31897FF-B348-44AF-8325-D833AE2B9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314B-A7C0-4E26-8A57-1D98228D7CE4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31897FF-B348-44AF-8325-D833AE2B93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1897FF-B348-44AF-8325-D833AE2B936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314B-A7C0-4E26-8A57-1D98228D7CE4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31897FF-B348-44AF-8325-D833AE2B936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379314B-A7C0-4E26-8A57-1D98228D7CE4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379314B-A7C0-4E26-8A57-1D98228D7CE4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1897FF-B348-44AF-8325-D833AE2B9365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tmwood.com.ua/2017/03/28/kak-sdelat-verstak-iz-dereva-svoimi-rukami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tmwood.com.ua/2014/11/30/pilenie-drevesin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atmwood.com.ua/2014/12/12/shlifovka-derev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atmwood.com.ua/2014/04/30/pravilnoe-sverlenie-otverstij-v-derev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797152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Подготовила: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Кайлер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Д.К.</a:t>
            </a:r>
          </a:p>
          <a:p>
            <a:pPr algn="r"/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читель технологии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сновные технологии обработки древесных материалов ручным инструментом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Рабочее место для ручной обработки древесины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3074" name="Picture 2" descr="C:\Users\Дарья\Desktop\verstak-stolyarnyj-svoimi-rukami-chertezhi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499992" y="2852936"/>
            <a:ext cx="4262738" cy="3246239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51520" y="1268760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Профессиональное рабочее место для ручной обработки дерева обязательно оснащено столярным верстаком.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/>
              </a:rPr>
              <a:t>Верстак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— это специальный стол, на котором можно удобно и легко производить обработку дерева, а также хранить ручные инструменты для обработки древесины. Верстак должен быть оснащен тисками для  удобного закрепления обрабатываемого материала.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Основные требования к верстаку: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— он должен быть прочный и устойчивый;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— верхнюю крышку верстака лучше делать из металла или твердых сортов дерева, чтобы она не портилась при обработке древесины;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— высота верстака должна быть такой, чтобы при работе мастеру не нужно было наклоняться.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Для чего нужна ручная обработка материалов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наше время обработка материалов ручными инструментами всё ещё остаётся актуальной. Машины могут справиться не со всеми видами работ, особенно если это создание оригинальных художественных изделий. Сегодня на уроке мы познакомимся с основными технологиями обработки материалов: резанием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Операции ручной обработки древесины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/>
              <a:t>Ручная обработка древесины включает в себя такие методы</a:t>
            </a:r>
            <a:r>
              <a:rPr lang="ru-RU" i="1" dirty="0" smtClean="0"/>
              <a:t>:</a:t>
            </a:r>
          </a:p>
          <a:p>
            <a:pPr>
              <a:buNone/>
            </a:pPr>
            <a:r>
              <a:rPr lang="ru-RU" dirty="0"/>
              <a:t>— разметка;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— изменение формы и размера: пиление;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— выравнивание поверхности: строгание, шлифовка и </a:t>
            </a:r>
            <a:r>
              <a:rPr lang="ru-RU" dirty="0" err="1"/>
              <a:t>циклевание</a:t>
            </a:r>
            <a:r>
              <a:rPr lang="ru-RU" dirty="0"/>
              <a:t>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— включение отверстий с помощью сверления, работы с долотом и стамеской.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0980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Разметка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Разметка</a:t>
            </a:r>
            <a:r>
              <a:rPr lang="ru-RU" i="1" dirty="0"/>
              <a:t> </a:t>
            </a:r>
            <a:r>
              <a:rPr lang="ru-RU" dirty="0"/>
              <a:t>— это перенесение объемов и форм будущего изделия с чертежа на материал. Без правильной разметки вам, скорее всего, не удастся выкроить детали, идеально соединяющиеся друг с другом, да и просто ровно отпилить края доски без разметки не получится. Для произведения разметки используют такие ручные инструменты для обработки дерева как рулетку, линейку, угольник, карандаш, а иногда и циркуль.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Пиление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  <a:hlinkClick r:id="rId2"/>
              </a:rPr>
              <a:t>Пиление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  <a:hlinkClick r:id="rId2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это один из самых популярных и используемых методов ручной обработки, он призван изменять форму материала. С помощью пиления можно укоротить доску, выпилить из древесины деталь нестандартной формы, подогнать бревно или брус под нужный размер и т.д.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Пиление можно выполнять с помощью таких инструментов: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лучковая пила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ножовка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лобзик.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Строгание</a:t>
            </a:r>
            <a:br>
              <a:rPr lang="ru-RU" b="1" dirty="0"/>
            </a:br>
            <a:endParaRPr lang="ru-RU" dirty="0"/>
          </a:p>
        </p:txBody>
      </p:sp>
      <p:pic>
        <p:nvPicPr>
          <p:cNvPr id="1026" name="Picture 2" descr="C:\Users\Дарья\Desktop\4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83968" y="2276872"/>
            <a:ext cx="4552714" cy="3039812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95536" y="1268760"/>
            <a:ext cx="33843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Ручная обработка древесины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с помощью строгания призвана сделать поверхность материала ровной, без вмятин, зазубрин, сколов и т.д. Производят строгание с помощью таких инструментов: шерхебель, рубанок и фуганок. Они снимают с поверхности древесины ровную и тонкую стружку.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Шлифовка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Шлифовка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помогает сделать поверхность древесины гладкой, убрать все шероховатости и неровности, подготовить материал к дальнейшей обработке: окрашиванию, лакированию, пропитке защитными составами.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Ручная обработка древесины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с помощью шлифовки выполняется с помощью наждачной бумаги разной зернистости. Ее можно просто держать в руке, а можно закрепить на специальном деревянном держателе, это поможет защитить руки от травм.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Циклевание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2050" name="Picture 2" descr="C:\Users\Дарья\Desktop\scrape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700808"/>
            <a:ext cx="4028104" cy="402190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1340768"/>
            <a:ext cx="4572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Ручная обработка древесины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производиться специальным инструментом — циклей. Это тонкая стальная пластина толщиной не более полутора сантиметров с сильно заточенным рабочим краем. Заточка производится под прямым углом.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Технология ручной обработки дерева с помощью цикли проста. Циклю держат пальцами, установив ее под прямым углом, и скоблящими движениями снимают верхний слой древесины. При этом соскабливается мелкая, практически как пыль, стружка.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Циклевание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применяют для шлифовки твердых пород дерева.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Сверление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Ручная обработка дерева с помощью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/>
              </a:rPr>
              <a:t>сверления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помогает получить в материала сквозные или не сквозные отверстия необходимого диаметра.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Для получения отверстий используют ручные сверла, а так же долото и стамеску.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Долото и стамеска — это металлические стержни с острым зауженным краем. Долото используют для крупных отверстий, сам стержень длинный с широким концом. Его устанавливают на древесину перпендикулярно волокнам и вбивают, ударяя по рукоятке молотком, а затем, установив долото под углом,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подрубывают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то, что срезали. Дальше делают то же самое с другой стороны будущего отверстия, и чередуют до получения необходимого результата.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Стамеска похожа на долото, но она меньших размеров, более тонкая и острая. Ее применяют для получения небольших отверстий.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Для получения идеально ровных круглых отверстий лучше всего использовать ручную дрель. Это сверло, которое приводится в действие с помощью коловорота.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</TotalTime>
  <Words>75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Основные технологии обработки древесных материалов ручным инструментом</vt:lpstr>
      <vt:lpstr>Для чего нужна ручная обработка материалов </vt:lpstr>
      <vt:lpstr>Операции ручной обработки древесины </vt:lpstr>
      <vt:lpstr>Разметка </vt:lpstr>
      <vt:lpstr>Пиление </vt:lpstr>
      <vt:lpstr>Строгание </vt:lpstr>
      <vt:lpstr>Шлифовка </vt:lpstr>
      <vt:lpstr>Циклевание </vt:lpstr>
      <vt:lpstr>Сверление </vt:lpstr>
      <vt:lpstr>Рабочее место для ручной обработки древесины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технологии обработки древесных материалов ручным инструментом</dc:title>
  <dc:creator>Привет девченки</dc:creator>
  <cp:lastModifiedBy>Привет девченки</cp:lastModifiedBy>
  <cp:revision>3</cp:revision>
  <dcterms:created xsi:type="dcterms:W3CDTF">2021-11-02T16:17:14Z</dcterms:created>
  <dcterms:modified xsi:type="dcterms:W3CDTF">2021-11-02T16:38:12Z</dcterms:modified>
</cp:coreProperties>
</file>