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2" r:id="rId3"/>
    <p:sldId id="273" r:id="rId4"/>
    <p:sldId id="259" r:id="rId5"/>
    <p:sldId id="258" r:id="rId6"/>
    <p:sldId id="260" r:id="rId7"/>
    <p:sldId id="261" r:id="rId8"/>
    <p:sldId id="262" r:id="rId9"/>
    <p:sldId id="265" r:id="rId10"/>
    <p:sldId id="269" r:id="rId11"/>
    <p:sldId id="263" r:id="rId12"/>
    <p:sldId id="267" r:id="rId13"/>
    <p:sldId id="264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F8DE5-A002-4B2A-BDFC-8C2A87B47087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A7AA54-563E-47FC-BBA6-B29F6E55EC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F8DE5-A002-4B2A-BDFC-8C2A87B47087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A7AA54-563E-47FC-BBA6-B29F6E55EC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F8DE5-A002-4B2A-BDFC-8C2A87B47087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A7AA54-563E-47FC-BBA6-B29F6E55EC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F8DE5-A002-4B2A-BDFC-8C2A87B47087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A7AA54-563E-47FC-BBA6-B29F6E55EC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F8DE5-A002-4B2A-BDFC-8C2A87B47087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A7AA54-563E-47FC-BBA6-B29F6E55EC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F8DE5-A002-4B2A-BDFC-8C2A87B47087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A7AA54-563E-47FC-BBA6-B29F6E55EC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F8DE5-A002-4B2A-BDFC-8C2A87B47087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A7AA54-563E-47FC-BBA6-B29F6E55EC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F8DE5-A002-4B2A-BDFC-8C2A87B47087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A7AA54-563E-47FC-BBA6-B29F6E55EC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F8DE5-A002-4B2A-BDFC-8C2A87B47087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A7AA54-563E-47FC-BBA6-B29F6E55EC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F8DE5-A002-4B2A-BDFC-8C2A87B47087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A7AA54-563E-47FC-BBA6-B29F6E55EC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69F8DE5-A002-4B2A-BDFC-8C2A87B47087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6A7AA54-563E-47FC-BBA6-B29F6E55EC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69F8DE5-A002-4B2A-BDFC-8C2A87B47087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6A7AA54-563E-47FC-BBA6-B29F6E55EC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Электромонтажные и сборочные технологии</a:t>
            </a:r>
            <a:endParaRPr lang="ru-RU" sz="4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5572140"/>
            <a:ext cx="5429256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400" b="1" dirty="0" smtClean="0"/>
              <a:t>Подготовила: </a:t>
            </a:r>
            <a:r>
              <a:rPr lang="ru-RU" sz="1400" b="1" dirty="0" err="1" smtClean="0"/>
              <a:t>Кайлер</a:t>
            </a:r>
            <a:r>
              <a:rPr lang="ru-RU" sz="1400" b="1" dirty="0" smtClean="0"/>
              <a:t> Дарья Константиновна, </a:t>
            </a:r>
            <a:endParaRPr lang="ru-RU" sz="1400" b="1" dirty="0" smtClean="0"/>
          </a:p>
          <a:p>
            <a:pPr algn="r">
              <a:lnSpc>
                <a:spcPct val="80000"/>
              </a:lnSpc>
            </a:pPr>
            <a:r>
              <a:rPr lang="ru-RU" sz="1400" b="1" dirty="0" smtClean="0"/>
              <a:t>                                            учитель </a:t>
            </a:r>
            <a:r>
              <a:rPr lang="ru-RU" sz="1400" b="1" dirty="0" smtClean="0"/>
              <a:t>технологии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remmobtel.narod.ru/tools/el_dly_chainika/el_dly_chainika_html_m69e38507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8352928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755576" y="5805264"/>
            <a:ext cx="122413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Чтение электрической схемы</a:t>
            </a:r>
            <a:endParaRPr lang="ru-RU" dirty="0"/>
          </a:p>
        </p:txBody>
      </p:sp>
      <p:pic>
        <p:nvPicPr>
          <p:cNvPr id="4" name="Рисунок 3" descr="E:\9548715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72816"/>
            <a:ext cx="8640960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024" y="548680"/>
            <a:ext cx="8784976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Определение электрических элементов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515719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Генератор</a:t>
            </a:r>
            <a:r>
              <a:rPr lang="ru-RU" dirty="0" smtClean="0"/>
              <a:t> (лат. </a:t>
            </a:r>
            <a:r>
              <a:rPr lang="ru-RU" dirty="0" err="1" smtClean="0"/>
              <a:t>generator</a:t>
            </a:r>
            <a:r>
              <a:rPr lang="ru-RU" dirty="0" smtClean="0"/>
              <a:t> «производитель») — устройство, вырабатывающее электроэнергию или преобразующее один вид энергии в другой.</a:t>
            </a:r>
          </a:p>
          <a:p>
            <a:r>
              <a:rPr lang="ru-RU" b="1" dirty="0" smtClean="0"/>
              <a:t>Предохранитель</a:t>
            </a:r>
            <a:r>
              <a:rPr lang="ru-RU" dirty="0" smtClean="0"/>
              <a:t> — предназначен для отключения защищаемой цепи размыканием или разрушением специально предусмотренных для этого токоведущих частей.</a:t>
            </a:r>
          </a:p>
          <a:p>
            <a:r>
              <a:rPr lang="ru-RU" b="1" dirty="0" smtClean="0"/>
              <a:t>Амперметр</a:t>
            </a:r>
            <a:r>
              <a:rPr lang="ru-RU" dirty="0" smtClean="0"/>
              <a:t> (от ампер - «измеряю») — прибор для измерения силы тока в амперах.</a:t>
            </a:r>
          </a:p>
          <a:p>
            <a:r>
              <a:rPr lang="ru-RU" b="1" dirty="0" smtClean="0"/>
              <a:t>Электрическое сопротивление</a:t>
            </a:r>
            <a:r>
              <a:rPr lang="ru-RU" dirty="0" smtClean="0"/>
              <a:t> — электротехническая величина, которая характеризует свойство материала препятствовать протеканию электрического тока. </a:t>
            </a:r>
            <a:br>
              <a:rPr lang="ru-RU" dirty="0" smtClean="0"/>
            </a:b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pPr algn="ctr"/>
            <a:r>
              <a:rPr lang="ru-RU" b="1" dirty="0" smtClean="0"/>
              <a:t>Электрическая схема утю</a:t>
            </a:r>
            <a:r>
              <a:rPr lang="ru-RU" dirty="0" smtClean="0"/>
              <a:t>га</a:t>
            </a:r>
            <a:endParaRPr lang="ru-RU" dirty="0"/>
          </a:p>
        </p:txBody>
      </p:sp>
      <p:pic>
        <p:nvPicPr>
          <p:cNvPr id="4" name="Рисунок 3" descr="http://zapiski-elektrika.ru/wp-content/uploads/2015/01/Sxema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8280920" cy="45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89248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Электрическая схема утюга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4" name="Рисунок 3" descr="http://ederslik.edu.az/books/166/assets/img/page48/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44824"/>
            <a:ext cx="7992888" cy="46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Общее понятие об электрическом токе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Электрический ток представляет собой направленное движение электрических зарядов — электронов. Непрерывное движение электронов в замкнутой цепи от источника (генератора), вырабатывающего их, до потребителя (электродвигателей, лампочек освещения и т. д.) по проводнику (проводу), соединяющему эти элементы, называется электрическим током. Электродвижущей силой (э. д. с.) называется работа, затрачиваемая источником электрической энергии на перемещение электронов по замкнутой цепи. Электродвижущая сила и напряжение измеряются в вольтах (в), а сила тока — в амперах (а).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Источники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электрической энергии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Дарья\Desktop\img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4175" t="26775" r="10226" b="3926"/>
          <a:stretch>
            <a:fillRect/>
          </a:stretch>
        </p:blipFill>
        <p:spPr bwMode="auto">
          <a:xfrm>
            <a:off x="1475656" y="1484784"/>
            <a:ext cx="6408712" cy="4966752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Электрическая схема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80920" cy="482453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Каждая электрическая схема состоит из множества элементов, которые, в свою очередь, также включают в свою конструкцию различные детали. Наиболее ярким примером служат бытовые приборы.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dirty="0" smtClean="0"/>
              <a:t>Даже обычный утюг состоит из нагревательного элемента, температурного регулятора, контрольной лампочки, предохранителя, провода и штепсельной вилки.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Электрическая схема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325112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графическое изображение электрической цепи, включающее в себя условные обозначения устройств и показывающее соединение этих устройств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zapiski-elektrika.ru/wp-content/uploads/2015/01/Sxema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645024"/>
            <a:ext cx="612068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032" y="548680"/>
            <a:ext cx="8712968" cy="10668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Обозначения в электрических схемах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6" cy="511256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электрических цепях все составные части можно условно разделить на несколько групп:</a:t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В первую группу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входят устройства, вырабатывающие электроэнергию или источники питания.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Вторая группа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элементов преобразует электричество в другие виды энергии. Они выполняют функцию приемников или потребителей. </a:t>
            </a:r>
          </a:p>
          <a:p>
            <a:r>
              <a:rPr lang="ru-RU" dirty="0" smtClean="0"/>
              <a:t>Составляющие </a:t>
            </a:r>
            <a:r>
              <a:rPr lang="ru-RU" b="1" dirty="0" smtClean="0">
                <a:solidFill>
                  <a:srgbClr val="FF0000"/>
                </a:solidFill>
              </a:rPr>
              <a:t>третьей группы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обеспечивают передачу электричества от одних элементов к другим, то есть, от источника питания – к </a:t>
            </a:r>
            <a:r>
              <a:rPr lang="ru-RU" dirty="0" err="1" smtClean="0"/>
              <a:t>электроприемникам</a:t>
            </a:r>
            <a:r>
              <a:rPr lang="ru-RU" dirty="0" smtClean="0"/>
              <a:t>. Сюда же входят трансформаторы, стабилизаторы и другие устройства, обеспечивающие необходимое качество и уровень напряжения.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E:\9051454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48680"/>
            <a:ext cx="7992888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Условное обозначение элементов электрической цепи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E:\2450217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844824"/>
            <a:ext cx="5976664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Чтение электрической схемы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Для правильного чтения  электрической схемы необходимо, прежде всего, ознакомиться с условными обозначениями всех ее составных частей. Каждая деталь отмечена собственным условно-графическим обозначением – УГО. Обычно такие условные знаки отображают общую конструкцию, характерные особенности и назначение того или иного элемента.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160</TotalTime>
  <Words>268</Words>
  <Application>Microsoft Office PowerPoint</Application>
  <PresentationFormat>Экран (4:3)</PresentationFormat>
  <Paragraphs>27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Метро</vt:lpstr>
      <vt:lpstr>Электромонтажные и сборочные технологии</vt:lpstr>
      <vt:lpstr>Общее понятие об электрическом токе</vt:lpstr>
      <vt:lpstr>Источники электрической энергии</vt:lpstr>
      <vt:lpstr>Электрическая схема </vt:lpstr>
      <vt:lpstr>Электрическая схема </vt:lpstr>
      <vt:lpstr>Обозначения в электрических схемах</vt:lpstr>
      <vt:lpstr>Слайд 7</vt:lpstr>
      <vt:lpstr>Условное обозначение элементов электрической цепи</vt:lpstr>
      <vt:lpstr>Чтение электрической схемы</vt:lpstr>
      <vt:lpstr>Слайд 10</vt:lpstr>
      <vt:lpstr>Чтение электрической схемы</vt:lpstr>
      <vt:lpstr>Определение электрических элементов </vt:lpstr>
      <vt:lpstr>Электрическая схема утюга</vt:lpstr>
      <vt:lpstr>Электрическая схема утюга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Электромонтажные и сборочные технологии</dc:title>
  <dc:creator>Admin</dc:creator>
  <cp:lastModifiedBy>Привет девченки</cp:lastModifiedBy>
  <cp:revision>15</cp:revision>
  <dcterms:created xsi:type="dcterms:W3CDTF">2018-05-04T12:18:25Z</dcterms:created>
  <dcterms:modified xsi:type="dcterms:W3CDTF">2021-11-02T16:03:56Z</dcterms:modified>
</cp:coreProperties>
</file>