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handoutMasterIdLst>
    <p:handoutMasterId r:id="rId13"/>
  </p:handoutMasterIdLst>
  <p:sldIdLst>
    <p:sldId id="259" r:id="rId2"/>
    <p:sldId id="262" r:id="rId3"/>
    <p:sldId id="294" r:id="rId4"/>
    <p:sldId id="289" r:id="rId5"/>
    <p:sldId id="271" r:id="rId6"/>
    <p:sldId id="272" r:id="rId7"/>
    <p:sldId id="273" r:id="rId8"/>
    <p:sldId id="274" r:id="rId9"/>
    <p:sldId id="277" r:id="rId10"/>
    <p:sldId id="270" r:id="rId11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8" d="100"/>
          <a:sy n="68" d="100"/>
        </p:scale>
        <p:origin x="-2946" y="-1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90"/>
    </p:cViewPr>
  </p:sorterViewPr>
  <p:notesViewPr>
    <p:cSldViewPr>
      <p:cViewPr varScale="1">
        <p:scale>
          <a:sx n="38" d="100"/>
          <a:sy n="38" d="100"/>
        </p:scale>
        <p:origin x="-2262" y="-108"/>
      </p:cViewPr>
      <p:guideLst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56CC8-3CA6-42D2-96F7-1E73A0431C50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92917-835C-4DC6-B495-FEE5911D2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892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F748C-8052-4829-BB2C-679797B9F24A}" type="datetimeFigureOut">
              <a:rPr lang="ru-RU" smtClean="0"/>
              <a:t>21.09.2021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B9503-6EE9-4D76-8BF6-378889DEEF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213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6E37E-1F9A-44CE-ADFF-23763BC366C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324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6E37E-1F9A-44CE-ADFF-23763BC366C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386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7.pn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282154"/>
          </a:xfrm>
        </p:spPr>
        <p:txBody>
          <a:bodyPr>
            <a:normAutofit fontScale="90000"/>
          </a:bodyPr>
          <a:lstStyle/>
          <a:p>
            <a:pPr marL="18288" lvl="0" algn="ctr">
              <a:spcBef>
                <a:spcPct val="20000"/>
              </a:spcBef>
            </a:pPr>
            <a:r>
              <a:rPr lang="ru-RU" sz="1600" b="1" dirty="0">
                <a:latin typeface="Franklin Gothic Book"/>
                <a:ea typeface="+mn-ea"/>
                <a:cs typeface="+mn-cs"/>
              </a:rPr>
              <a:t>Федеральное государственное казенное общеобразовательное учреждение</a:t>
            </a:r>
            <a:br>
              <a:rPr lang="ru-RU" sz="1600" b="1" dirty="0">
                <a:latin typeface="Franklin Gothic Book"/>
                <a:ea typeface="+mn-ea"/>
                <a:cs typeface="+mn-cs"/>
              </a:rPr>
            </a:br>
            <a:r>
              <a:rPr lang="ru-RU" sz="1600" b="1" dirty="0">
                <a:latin typeface="Franklin Gothic Book"/>
                <a:ea typeface="+mn-ea"/>
                <a:cs typeface="+mn-cs"/>
              </a:rPr>
              <a:t>«Краснодарское президентское кадетское училище»</a:t>
            </a:r>
            <a:br>
              <a:rPr lang="ru-RU" sz="1600" b="1" dirty="0">
                <a:latin typeface="Franklin Gothic Book"/>
                <a:ea typeface="+mn-ea"/>
                <a:cs typeface="+mn-cs"/>
              </a:rPr>
            </a:br>
            <a:r>
              <a:rPr lang="ru-RU" sz="1600" b="1" dirty="0">
                <a:latin typeface="Franklin Gothic Book"/>
                <a:ea typeface="+mn-ea"/>
                <a:cs typeface="+mn-cs"/>
              </a:rPr>
              <a:t/>
            </a:r>
            <a:br>
              <a:rPr lang="ru-RU" sz="1600" b="1" dirty="0">
                <a:latin typeface="Franklin Gothic Book"/>
                <a:ea typeface="+mn-ea"/>
                <a:cs typeface="+mn-cs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999" y="1988841"/>
            <a:ext cx="8407893" cy="4137638"/>
          </a:xfrm>
        </p:spPr>
        <p:txBody>
          <a:bodyPr/>
          <a:lstStyle/>
          <a:p>
            <a:pPr marL="45720" indent="0" algn="ctr">
              <a:buNone/>
            </a:pPr>
            <a:r>
              <a:rPr lang="ru-RU" altLang="ru-RU" sz="4000" b="1" spc="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rgbClr val="FF0000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  <a:latin typeface="Times New Roman"/>
                <a:ea typeface="+mj-ea"/>
                <a:cs typeface="+mj-cs"/>
              </a:rPr>
              <a:t/>
            </a:r>
            <a:br>
              <a:rPr lang="ru-RU" altLang="ru-RU" sz="4000" b="1" spc="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rgbClr val="FF0000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  <a:latin typeface="Times New Roman"/>
                <a:ea typeface="+mj-ea"/>
                <a:cs typeface="+mj-cs"/>
              </a:rPr>
            </a:br>
            <a:r>
              <a:rPr lang="ru-RU" altLang="ru-RU" sz="4000" b="1" spc="0" dirty="0" smtClean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rgbClr val="FF0000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  <a:latin typeface="Times New Roman"/>
                <a:ea typeface="+mj-ea"/>
                <a:cs typeface="+mj-cs"/>
              </a:rPr>
              <a:t>Тема</a:t>
            </a:r>
            <a:r>
              <a:rPr lang="ru-RU" altLang="ru-RU" sz="4000" b="1" spc="0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rgbClr val="FF0000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  <a:latin typeface="Times New Roman"/>
                <a:ea typeface="+mj-ea"/>
                <a:cs typeface="+mj-cs"/>
              </a:rPr>
              <a:t>: </a:t>
            </a:r>
            <a:r>
              <a:rPr lang="ru-RU" altLang="ru-RU" sz="4000" b="1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rgbClr val="FF0000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  <a:latin typeface="Times New Roman"/>
                <a:ea typeface="+mj-ea"/>
                <a:cs typeface="+mj-cs"/>
              </a:rPr>
              <a:t>«Международный день памяти жертв фашизма».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656184" cy="103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8524" y="4365104"/>
            <a:ext cx="8587444" cy="217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20000"/>
              </a:spcBef>
              <a:spcAft>
                <a:spcPct val="0"/>
              </a:spcAft>
              <a:buClr>
                <a:srgbClr val="72A376"/>
              </a:buClr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Times New Roman"/>
              </a:rPr>
              <a:t>Подготовил:</a:t>
            </a:r>
          </a:p>
          <a:p>
            <a:pPr lvl="0" algn="r" fontAlgn="base">
              <a:spcBef>
                <a:spcPct val="20000"/>
              </a:spcBef>
              <a:spcAft>
                <a:spcPct val="0"/>
              </a:spcAft>
              <a:buClr>
                <a:srgbClr val="72A376"/>
              </a:buClr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Times New Roman"/>
              </a:rPr>
              <a:t> воспитатель</a:t>
            </a:r>
          </a:p>
          <a:p>
            <a:pPr lvl="0" algn="r" fontAlgn="base">
              <a:spcBef>
                <a:spcPct val="20000"/>
              </a:spcBef>
              <a:spcAft>
                <a:spcPct val="0"/>
              </a:spcAft>
              <a:buClr>
                <a:srgbClr val="72A376"/>
              </a:buClr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Times New Roman"/>
              </a:rPr>
              <a:t>учебного </a:t>
            </a:r>
            <a:r>
              <a:rPr lang="ru-RU" dirty="0" smtClean="0">
                <a:solidFill>
                  <a:srgbClr val="002060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Times New Roman"/>
              </a:rPr>
              <a:t>курса </a:t>
            </a:r>
            <a:r>
              <a:rPr lang="en-US" dirty="0" smtClean="0">
                <a:solidFill>
                  <a:srgbClr val="002060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Times New Roman"/>
              </a:rPr>
              <a:t>7</a:t>
            </a:r>
            <a:r>
              <a:rPr lang="ru-RU" dirty="0" smtClean="0">
                <a:solidFill>
                  <a:srgbClr val="002060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Times New Roman"/>
              </a:rPr>
              <a:t> классов</a:t>
            </a:r>
            <a:endParaRPr lang="ru-RU" dirty="0">
              <a:solidFill>
                <a:srgbClr val="002060"/>
              </a:solidFill>
              <a:effectLst>
                <a:outerShdw blurRad="34925" dist="12700" dir="14400000" rotWithShape="0">
                  <a:prstClr val="black">
                    <a:alpha val="21000"/>
                  </a:prstClr>
                </a:outerShdw>
              </a:effectLst>
              <a:latin typeface="Times New Roman"/>
            </a:endParaRPr>
          </a:p>
          <a:p>
            <a:pPr lvl="0" algn="r" fontAlgn="base">
              <a:spcBef>
                <a:spcPct val="20000"/>
              </a:spcBef>
              <a:spcAft>
                <a:spcPct val="0"/>
              </a:spcAft>
              <a:buClr>
                <a:srgbClr val="72A376"/>
              </a:buClr>
              <a:defRPr/>
            </a:pPr>
            <a:r>
              <a:rPr lang="ru-RU" dirty="0" err="1" smtClean="0">
                <a:solidFill>
                  <a:srgbClr val="002060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Times New Roman"/>
              </a:rPr>
              <a:t>Стрижикоза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Times New Roman"/>
              </a:rPr>
              <a:t> Сергей Алексеевич</a:t>
            </a:r>
            <a:endParaRPr lang="ru-RU" dirty="0">
              <a:solidFill>
                <a:srgbClr val="002060"/>
              </a:solidFill>
              <a:effectLst>
                <a:outerShdw blurRad="34925" dist="12700" dir="14400000" rotWithShape="0">
                  <a:prstClr val="black">
                    <a:alpha val="21000"/>
                  </a:prstClr>
                </a:outerShdw>
              </a:effectLst>
              <a:latin typeface="Times New Roman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rgbClr val="72A376"/>
              </a:buClr>
              <a:defRPr/>
            </a:pPr>
            <a:endParaRPr lang="ru-RU" sz="2400" dirty="0">
              <a:solidFill>
                <a:srgbClr val="002060"/>
              </a:solidFill>
              <a:effectLst>
                <a:outerShdw blurRad="34925" dist="12700" dir="14400000" rotWithShape="0">
                  <a:prstClr val="black">
                    <a:alpha val="21000"/>
                  </a:prstClr>
                </a:outerShdw>
              </a:effectLst>
              <a:latin typeface="Times New Roman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>
                <a:srgbClr val="72A376"/>
              </a:buClr>
              <a:defRPr/>
            </a:pPr>
            <a:r>
              <a:rPr lang="ru-RU" sz="2000" dirty="0">
                <a:solidFill>
                  <a:srgbClr val="002060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Times New Roman"/>
              </a:rPr>
              <a:t>г. Краснодар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Times New Roman"/>
              </a:rPr>
              <a:t>202</a:t>
            </a:r>
            <a:r>
              <a:rPr lang="en-US" sz="2000" dirty="0" smtClean="0">
                <a:solidFill>
                  <a:srgbClr val="002060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Times New Roman"/>
              </a:rPr>
              <a:t>1</a:t>
            </a:r>
            <a:endParaRPr lang="ru-RU" sz="2000" dirty="0">
              <a:solidFill>
                <a:srgbClr val="002060"/>
              </a:solidFill>
              <a:effectLst>
                <a:outerShdw blurRad="34925" dist="12700" dir="14400000" rotWithShape="0">
                  <a:prstClr val="black">
                    <a:alpha val="21000"/>
                  </a:prstClr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85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2204864"/>
            <a:ext cx="6552728" cy="2354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6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Спасибо за внимание!</a:t>
            </a:r>
            <a:endParaRPr lang="ru-RU" sz="66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509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4996" y="18864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Международный день памяти жертв фашизма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857768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48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4996" y="18864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Дорога памяти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14174"/>
            <a:ext cx="7636896" cy="5721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03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фашизм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992888" cy="5401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48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2015" y="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Саласпилс</a:t>
            </a:r>
          </a:p>
        </p:txBody>
      </p:sp>
      <p:pic>
        <p:nvPicPr>
          <p:cNvPr id="4" name="трагич муз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760" y="6154880"/>
            <a:ext cx="304800" cy="2703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23764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43416"/>
            <a:ext cx="8237640" cy="44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6" y="1176176"/>
            <a:ext cx="8234208" cy="4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6" y="1176176"/>
            <a:ext cx="8234208" cy="450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7" y="1176176"/>
            <a:ext cx="8234208" cy="450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7" y="1124743"/>
            <a:ext cx="8239449" cy="455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7" y="1146080"/>
            <a:ext cx="8173194" cy="451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5"/>
          <a:stretch/>
        </p:blipFill>
        <p:spPr bwMode="auto">
          <a:xfrm>
            <a:off x="470977" y="1153712"/>
            <a:ext cx="8221591" cy="452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96" y="1153712"/>
            <a:ext cx="8211687" cy="452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4" y="1136168"/>
            <a:ext cx="8191064" cy="450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7" y="1146080"/>
            <a:ext cx="8234206" cy="449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36" y="1153712"/>
            <a:ext cx="8158355" cy="449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8" y="1144183"/>
            <a:ext cx="8190280" cy="4512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36" y="1124743"/>
            <a:ext cx="8204432" cy="451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48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4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4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40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40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40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40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40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4000"/>
                            </p:stCondLst>
                            <p:childTnLst>
                              <p:par>
                                <p:cTn id="64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2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Бухенвальд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s://avatars.mds.yandex.net/get-zen_doc/53963/pub_5c3b97e5bb0fd300a92f49fa_5c3ba885f622cf00a99bfb68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84930"/>
            <a:ext cx="806489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22" y="1137268"/>
            <a:ext cx="806911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https://ww2aircraft.net/forum/attachments/2889917-main_image-jpg.378898/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5" b="10471"/>
          <a:stretch/>
        </p:blipFill>
        <p:spPr bwMode="auto">
          <a:xfrm>
            <a:off x="591682" y="1167546"/>
            <a:ext cx="8069112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mg5tv.cdnvideo.ru/webp/shared/files/201812/1_84844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5" b="6782"/>
          <a:stretch/>
        </p:blipFill>
        <p:spPr bwMode="auto">
          <a:xfrm>
            <a:off x="613752" y="1157452"/>
            <a:ext cx="8062704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dizionaripiu.zanichelli.it/storiadigitale/media/images/2025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3"/>
          <a:stretch/>
        </p:blipFill>
        <p:spPr bwMode="auto">
          <a:xfrm>
            <a:off x="635232" y="1162459"/>
            <a:ext cx="8086240" cy="503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cdn.britannica.com/80/174480-050-7DC04B27/human-remains-concentration-camp-Buchenwald-Weimar-Germany-April-14-194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6" b="11491"/>
          <a:stretch/>
        </p:blipFill>
        <p:spPr bwMode="auto">
          <a:xfrm>
            <a:off x="603764" y="1172553"/>
            <a:ext cx="8063880" cy="503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virtual.uspu.ru/images/2021/04_%D0%B0%D0%BF%D1%80%D0%B5%D0%BB%D1%8C/11_%D0%94%D0%B5%D0%BD%D1%8C_%D0%BF%D0%B0%D0%BC%D1%8F%D1%82%D0%B8_%D1%83%D0%B7%D0%BD%D0%B8%D0%BA%D0%BE%D0%B2_%D0%BA%D0%BE%D0%BD%D1%86%D0%BB%D0%B0%D0%B3%D0%B5%D1%80%D0%B5%D0%B9/%D0%9A%D0%BE%D0%BD%D1%86%D0%BB%D0%B0%D0%B3%D0%B5%D1%80%D1%8C_%D0%9C%D0%B0%D1%83%D1%82%D1%85%D0%B0%D1%83%D0%B7%D0%B5%D0%BD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b="-1915"/>
          <a:stretch/>
        </p:blipFill>
        <p:spPr bwMode="auto">
          <a:xfrm>
            <a:off x="605180" y="1162459"/>
            <a:ext cx="8086240" cy="505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itd2.mycdn.me/image?id=895580493491&amp;t=20&amp;plc=MOBILE&amp;tkn=*hepFf5UMl3WXaEzdCzmX2rOsHkk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3" b="9432"/>
          <a:stretch/>
        </p:blipFill>
        <p:spPr bwMode="auto">
          <a:xfrm>
            <a:off x="638296" y="1188747"/>
            <a:ext cx="8069112" cy="502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politeka.net/images/2016/09/20/YuZflt60sW6wxsPM6bj6yDdCPVRJDDqh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3" r="-465" b="4512"/>
          <a:stretch/>
        </p:blipFill>
        <p:spPr bwMode="auto">
          <a:xfrm>
            <a:off x="601130" y="1210458"/>
            <a:ext cx="8059664" cy="507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0" t="7126" r="470" b="8933"/>
          <a:stretch/>
        </p:blipFill>
        <p:spPr bwMode="auto">
          <a:xfrm>
            <a:off x="607344" y="1184930"/>
            <a:ext cx="8063880" cy="507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 descr="https://pharmaceuticalintelligence.files.wordpress.com/2014/12/survivors-in-dachau-1-may-19451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4" b="432"/>
          <a:stretch/>
        </p:blipFill>
        <p:spPr bwMode="auto">
          <a:xfrm>
            <a:off x="611560" y="1184930"/>
            <a:ext cx="8095848" cy="50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трагич муз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448" y="6225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8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0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0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20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2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20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2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Дахау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s://avatars.mds.yandex.net/get-zen_doc/119454/pub_5cc7f90b02612c00b36ee2a5_5cca24d89680af00b2c7a578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55" y="1195584"/>
            <a:ext cx="794761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трагич муз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071" y="6075360"/>
            <a:ext cx="609600" cy="609600"/>
          </a:xfrm>
          <a:prstGeom prst="rect">
            <a:avLst/>
          </a:prstGeom>
        </p:spPr>
      </p:pic>
      <p:pic>
        <p:nvPicPr>
          <p:cNvPr id="2052" name="Picture 4" descr="https://i.pinimg.com/originals/a5/17/87/a517874a8c44229a7501c8bf8a39401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 bwMode="auto">
          <a:xfrm>
            <a:off x="765055" y="1194448"/>
            <a:ext cx="7947613" cy="518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2.wp.com/img-fotki.yandex.ru/get/9748/135322351.692/0_146385_1c00b1dd_X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6" b="20774"/>
          <a:stretch/>
        </p:blipFill>
        <p:spPr bwMode="auto">
          <a:xfrm>
            <a:off x="765055" y="1201280"/>
            <a:ext cx="7947613" cy="517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ollections.ushmm.org/iiif-b/assets/78676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4"/>
          <a:stretch/>
        </p:blipFill>
        <p:spPr bwMode="auto">
          <a:xfrm>
            <a:off x="772966" y="1194448"/>
            <a:ext cx="7939701" cy="516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upload.wikimedia.org/wikipedia/commons/a/ab/Bundesarchiv_Bild_152-23-09A%2C_Dachau%2C_Konzentrationslager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" r="235" b="7414"/>
          <a:stretch/>
        </p:blipFill>
        <p:spPr bwMode="auto">
          <a:xfrm>
            <a:off x="740671" y="1158105"/>
            <a:ext cx="7971996" cy="522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collections.ushmm.org/iiif-b/assets/78877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1"/>
          <a:stretch/>
        </p:blipFill>
        <p:spPr bwMode="auto">
          <a:xfrm>
            <a:off x="778949" y="1137168"/>
            <a:ext cx="7933717" cy="521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holocaustmusic.ort.org/fileadmin/_processed_/d/a/csm_e_dachau_01_544f5b1fb9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9"/>
          <a:stretch/>
        </p:blipFill>
        <p:spPr bwMode="auto">
          <a:xfrm>
            <a:off x="739918" y="1129168"/>
            <a:ext cx="8116589" cy="527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waralbum.ru/wp-content/uploads/2018/06/P109074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66" y="1123169"/>
            <a:ext cx="7928708" cy="543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2" b="10226"/>
          <a:stretch/>
        </p:blipFill>
        <p:spPr bwMode="auto">
          <a:xfrm>
            <a:off x="739919" y="1099055"/>
            <a:ext cx="8116588" cy="545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 descr="https://i1.wp.com/inostranno.ru/wp-content/uploads/2014/02/NeverAgain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" r="2178" b="7292"/>
          <a:stretch/>
        </p:blipFill>
        <p:spPr bwMode="auto">
          <a:xfrm>
            <a:off x="756442" y="1021469"/>
            <a:ext cx="8083541" cy="553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48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8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40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4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2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4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6684" y="11663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Анализ текста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204864"/>
            <a:ext cx="8496944" cy="175432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ru-RU" sz="3600" b="1" i="1" u="sng" dirty="0">
                <a:latin typeface="Times New Roman" pitchFamily="18" charset="0"/>
                <a:cs typeface="Times New Roman" pitchFamily="18" charset="0"/>
              </a:rPr>
              <a:t>Задание: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используя полученный текст газетной статьи и подготовленные вопросы подготовить краткие ответы.</a:t>
            </a:r>
          </a:p>
        </p:txBody>
      </p:sp>
    </p:spTree>
    <p:extLst>
      <p:ext uri="{BB962C8B-B14F-4D97-AF65-F5344CB8AC3E}">
        <p14:creationId xmlns:p14="http://schemas.microsoft.com/office/powerpoint/2010/main" val="113648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1480" y="18864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«Ассоциации»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2060848"/>
            <a:ext cx="8424936" cy="39703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3600" b="1" i="1" u="sng" dirty="0" smtClean="0">
                <a:latin typeface="Times New Roman" pitchFamily="18" charset="0"/>
                <a:cs typeface="Times New Roman" pitchFamily="18" charset="0"/>
              </a:rPr>
              <a:t>Задание: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какие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ассоциации одним словом у вас вызывают следующие слова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- фашист</a:t>
            </a:r>
          </a:p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- концлагерь</a:t>
            </a:r>
          </a:p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- война</a:t>
            </a:r>
          </a:p>
        </p:txBody>
      </p:sp>
    </p:spTree>
    <p:extLst>
      <p:ext uri="{BB962C8B-B14F-4D97-AF65-F5344CB8AC3E}">
        <p14:creationId xmlns:p14="http://schemas.microsoft.com/office/powerpoint/2010/main" val="113648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3711</TotalTime>
  <Words>75</Words>
  <Application>Microsoft Office PowerPoint</Application>
  <PresentationFormat>Экран (4:3)</PresentationFormat>
  <Paragraphs>25</Paragraphs>
  <Slides>10</Slides>
  <Notes>2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Трек</vt:lpstr>
      <vt:lpstr>Федеральное государственное казенное общеобразовательное учреждение «Краснодарское президентское кадетское училище»  </vt:lpstr>
      <vt:lpstr>Международный день памяти жертв фашизма</vt:lpstr>
      <vt:lpstr>Дорога памяти</vt:lpstr>
      <vt:lpstr>фашизм</vt:lpstr>
      <vt:lpstr>Саласпилс</vt:lpstr>
      <vt:lpstr>Бухенвальд</vt:lpstr>
      <vt:lpstr>Дахау</vt:lpstr>
      <vt:lpstr>Анализ текста</vt:lpstr>
      <vt:lpstr>«Ассоциации»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казенное общеобразовательное учреждение «Краснодарское президентское кадетское училище»</dc:title>
  <dc:creator>Стрижикоза С.А.</dc:creator>
  <cp:lastModifiedBy>Пользователь Windows</cp:lastModifiedBy>
  <cp:revision>149</cp:revision>
  <cp:lastPrinted>2020-09-30T12:11:36Z</cp:lastPrinted>
  <dcterms:created xsi:type="dcterms:W3CDTF">2016-04-07T08:07:31Z</dcterms:created>
  <dcterms:modified xsi:type="dcterms:W3CDTF">2021-09-21T07:40:46Z</dcterms:modified>
</cp:coreProperties>
</file>