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408924"/>
            <a:ext cx="8305800" cy="1143000"/>
          </a:xfrm>
        </p:spPr>
        <p:txBody>
          <a:bodyPr/>
          <a:lstStyle/>
          <a:p>
            <a:r>
              <a:rPr lang="en-US" sz="6000" dirty="0" smtClean="0"/>
              <a:t>“</a:t>
            </a:r>
            <a:r>
              <a:rPr lang="ru-RU" sz="6000" dirty="0" err="1" smtClean="0"/>
              <a:t>Бежин</a:t>
            </a:r>
            <a:r>
              <a:rPr lang="ru-RU" sz="6000" dirty="0" smtClean="0"/>
              <a:t> луг</a:t>
            </a:r>
            <a:r>
              <a:rPr lang="en-US" sz="6000" dirty="0" smtClean="0"/>
              <a:t>”</a:t>
            </a:r>
            <a:endParaRPr lang="ru-RU" sz="6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8305800" cy="1981200"/>
          </a:xfrm>
        </p:spPr>
        <p:txBody>
          <a:bodyPr/>
          <a:lstStyle/>
          <a:p>
            <a:r>
              <a:rPr lang="ru-RU" sz="6000" dirty="0" smtClean="0"/>
              <a:t>И.С. Тургенев</a:t>
            </a:r>
            <a:endParaRPr lang="ru-RU" sz="6000" dirty="0"/>
          </a:p>
        </p:txBody>
      </p:sp>
      <p:pic>
        <p:nvPicPr>
          <p:cNvPr id="1026" name="Picture 2" descr="C:\Users\User\Desktop\img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714752"/>
            <a:ext cx="3667125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14910" y="0"/>
            <a:ext cx="3929090" cy="421481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sz="4100" dirty="0" smtClean="0"/>
          </a:p>
          <a:p>
            <a:pPr>
              <a:buNone/>
            </a:pPr>
            <a:endParaRPr lang="ru-RU" sz="4100" dirty="0" smtClean="0"/>
          </a:p>
          <a:p>
            <a:pPr>
              <a:buNone/>
            </a:pPr>
            <a:r>
              <a:rPr lang="ru-RU" sz="4100" dirty="0" smtClean="0"/>
              <a:t>Легко дышится, </a:t>
            </a:r>
          </a:p>
          <a:p>
            <a:pPr>
              <a:buNone/>
            </a:pPr>
            <a:endParaRPr lang="ru-RU" sz="4100" dirty="0" smtClean="0"/>
          </a:p>
          <a:p>
            <a:pPr>
              <a:buNone/>
            </a:pPr>
            <a:r>
              <a:rPr lang="ru-RU" sz="4100" dirty="0" smtClean="0"/>
              <a:t>легко верится, </a:t>
            </a:r>
          </a:p>
          <a:p>
            <a:pPr>
              <a:buNone/>
            </a:pPr>
            <a:endParaRPr lang="ru-RU" sz="4100" dirty="0" smtClean="0"/>
          </a:p>
          <a:p>
            <a:pPr>
              <a:buNone/>
            </a:pPr>
            <a:r>
              <a:rPr lang="ru-RU" sz="4100" dirty="0" smtClean="0"/>
              <a:t>легко чувствуется</a:t>
            </a:r>
          </a:p>
          <a:p>
            <a:pPr>
              <a:buNone/>
            </a:pPr>
            <a:endParaRPr lang="ru-RU" sz="4100" dirty="0" smtClean="0"/>
          </a:p>
          <a:p>
            <a:pPr>
              <a:buNone/>
            </a:pPr>
            <a:endParaRPr lang="ru-RU" sz="4100" dirty="0" smtClean="0"/>
          </a:p>
          <a:p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500562" y="3786190"/>
            <a:ext cx="4643438" cy="23574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4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М.Е. Салтыков-Щедрин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4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4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785926"/>
            <a:ext cx="9144000" cy="278608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Что общего между изученными произведениями </a:t>
            </a:r>
            <a:br>
              <a:rPr lang="ru-RU" sz="4800" dirty="0" smtClean="0"/>
            </a:br>
            <a:r>
              <a:rPr lang="ru-RU" sz="4800" dirty="0" smtClean="0"/>
              <a:t>М.Ю. Лермонтова и рассказом И.С. Тургенева </a:t>
            </a:r>
            <a:r>
              <a:rPr sz="4800" smtClean="0"/>
              <a:t>"</a:t>
            </a:r>
            <a:r>
              <a:rPr lang="ru-RU" sz="4800" dirty="0" err="1" smtClean="0"/>
              <a:t>Бежин</a:t>
            </a:r>
            <a:r>
              <a:rPr lang="ru-RU" sz="4800" dirty="0" smtClean="0"/>
              <a:t> луг</a:t>
            </a:r>
            <a:r>
              <a:rPr sz="4800" smtClean="0"/>
              <a:t>"</a:t>
            </a:r>
            <a:r>
              <a:rPr lang="ru-RU" sz="4800" dirty="0" smtClean="0"/>
              <a:t>?</a:t>
            </a:r>
            <a:endParaRPr lang="ru-RU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572264" y="2714620"/>
            <a:ext cx="2328850" cy="15001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Портрет </a:t>
            </a:r>
          </a:p>
          <a:p>
            <a:pPr algn="ctr">
              <a:buNone/>
            </a:pPr>
            <a:r>
              <a:rPr lang="ru-RU" sz="2400" dirty="0" smtClean="0"/>
              <a:t>И.С. Тургенева</a:t>
            </a:r>
          </a:p>
          <a:p>
            <a:pPr algn="ctr">
              <a:buNone/>
            </a:pPr>
            <a:r>
              <a:rPr lang="ru-RU" sz="2400" dirty="0" smtClean="0"/>
              <a:t>в детстве</a:t>
            </a:r>
            <a:endParaRPr lang="ru-RU" sz="2400" dirty="0"/>
          </a:p>
        </p:txBody>
      </p:sp>
      <p:pic>
        <p:nvPicPr>
          <p:cNvPr id="3074" name="Picture 2" descr="C:\Users\User\Desktop\0023460_13524566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28604"/>
            <a:ext cx="1905000" cy="2214578"/>
          </a:xfrm>
          <a:prstGeom prst="rect">
            <a:avLst/>
          </a:prstGeom>
          <a:noFill/>
        </p:spPr>
      </p:pic>
      <p:pic>
        <p:nvPicPr>
          <p:cNvPr id="3075" name="Picture 3" descr="C:\Users\User\Desktop\Спасское-Лутовино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5658340" cy="3883035"/>
          </a:xfrm>
          <a:prstGeom prst="rect">
            <a:avLst/>
          </a:prstGeom>
          <a:noFill/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785786" y="5214950"/>
            <a:ext cx="5643602" cy="114300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4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4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Спасское-Лутовиново</a:t>
            </a:r>
            <a:endParaRPr kumimoji="0" lang="ru-RU" sz="4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4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4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User\Desktop\p00574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7786742" cy="2360610"/>
          </a:xfrm>
          <a:prstGeom prst="rect">
            <a:avLst/>
          </a:prstGeom>
          <a:noFill/>
        </p:spPr>
      </p:pic>
      <p:pic>
        <p:nvPicPr>
          <p:cNvPr id="4102" name="Picture 6" descr="C:\Users\User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3360013" cy="1923671"/>
          </a:xfrm>
          <a:prstGeom prst="rect">
            <a:avLst/>
          </a:prstGeom>
          <a:noFill/>
        </p:spPr>
      </p:pic>
      <p:pic>
        <p:nvPicPr>
          <p:cNvPr id="4103" name="Picture 7" descr="C:\Users\User\Desktop\12795312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28604"/>
            <a:ext cx="4699069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7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Портреты мальчиков</a:t>
            </a:r>
            <a:r>
              <a:rPr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smtClean="0"/>
              <a:t/>
            </a:r>
            <a:br>
              <a:rPr smtClean="0"/>
            </a:br>
            <a:r>
              <a:rPr lang="ru-RU" dirty="0" smtClean="0"/>
              <a:t>1.Феди</a:t>
            </a:r>
            <a:br>
              <a:rPr lang="ru-RU" dirty="0" smtClean="0"/>
            </a:br>
            <a:r>
              <a:rPr lang="ru-RU" dirty="0" smtClean="0"/>
              <a:t>2.Павлуши</a:t>
            </a:r>
            <a:br>
              <a:rPr lang="ru-RU" dirty="0" smtClean="0"/>
            </a:br>
            <a:r>
              <a:rPr lang="ru-RU" dirty="0" smtClean="0"/>
              <a:t>3.Ильюши</a:t>
            </a:r>
            <a:br>
              <a:rPr lang="ru-RU" dirty="0" smtClean="0"/>
            </a:br>
            <a:r>
              <a:rPr lang="ru-RU" dirty="0" smtClean="0"/>
              <a:t>4.Кости</a:t>
            </a:r>
            <a:br>
              <a:rPr lang="ru-RU" dirty="0" smtClean="0"/>
            </a:br>
            <a:r>
              <a:rPr lang="ru-RU" dirty="0" smtClean="0"/>
              <a:t>5.Вани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характеристики</a:t>
            </a:r>
            <a:endParaRPr lang="ru-RU" dirty="0"/>
          </a:p>
        </p:txBody>
      </p:sp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50059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4100" dirty="0" smtClean="0"/>
          </a:p>
          <a:p>
            <a:pPr>
              <a:buNone/>
            </a:pPr>
            <a:endParaRPr lang="ru-RU" sz="4100" dirty="0" smtClean="0"/>
          </a:p>
          <a:p>
            <a:pPr algn="ctr">
              <a:buNone/>
            </a:pPr>
            <a:endParaRPr lang="ru-RU" sz="4100" dirty="0" smtClean="0"/>
          </a:p>
          <a:p>
            <a:pPr algn="ctr">
              <a:buNone/>
            </a:pPr>
            <a:r>
              <a:rPr lang="ru-RU" sz="6700" dirty="0" smtClean="0"/>
              <a:t>1.Портрет мальчика</a:t>
            </a:r>
          </a:p>
          <a:p>
            <a:pPr algn="ctr">
              <a:buNone/>
            </a:pPr>
            <a:r>
              <a:rPr lang="ru-RU" sz="6700" dirty="0" smtClean="0"/>
              <a:t>2.Его роль среди товарищей</a:t>
            </a:r>
          </a:p>
          <a:p>
            <a:pPr algn="ctr">
              <a:buNone/>
            </a:pPr>
            <a:r>
              <a:rPr lang="ru-RU" sz="6700" dirty="0" smtClean="0"/>
              <a:t>3.История, которую рассказал герой</a:t>
            </a:r>
          </a:p>
          <a:p>
            <a:pPr algn="ctr">
              <a:buNone/>
            </a:pPr>
            <a:r>
              <a:rPr lang="ru-RU" sz="6700" dirty="0" smtClean="0"/>
              <a:t>4.Поведение мальчика</a:t>
            </a:r>
          </a:p>
          <a:p>
            <a:pPr algn="ctr">
              <a:buNone/>
            </a:pPr>
            <a:r>
              <a:rPr lang="ru-RU" sz="6700" dirty="0" smtClean="0"/>
              <a:t>5.Характер героя</a:t>
            </a:r>
          </a:p>
          <a:p>
            <a:pPr algn="ctr">
              <a:buNone/>
            </a:pPr>
            <a:r>
              <a:rPr lang="ru-RU" sz="6700" dirty="0" smtClean="0"/>
              <a:t>6.Отношение автора к герою. Средства выражения авторского отношения</a:t>
            </a:r>
            <a:endParaRPr lang="ru-RU" sz="6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63900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355824" cy="2787958"/>
          </a:xfrm>
          <a:prstGeom prst="rect">
            <a:avLst/>
          </a:prstGeom>
          <a:noFill/>
        </p:spPr>
      </p:pic>
      <p:pic>
        <p:nvPicPr>
          <p:cNvPr id="5123" name="Picture 3" descr="C:\Users\User\Desktop\pahomov-_af-ilyusha-i-kostya-bejin-lug-turgenev_is-1930-555x8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286124"/>
            <a:ext cx="2428892" cy="3157662"/>
          </a:xfrm>
          <a:prstGeom prst="rect">
            <a:avLst/>
          </a:prstGeom>
          <a:noFill/>
        </p:spPr>
      </p:pic>
      <p:pic>
        <p:nvPicPr>
          <p:cNvPr id="5124" name="Picture 4" descr="C:\Users\User\Desktop\image_3_2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28604"/>
            <a:ext cx="2292350" cy="2786082"/>
          </a:xfrm>
          <a:prstGeom prst="rect">
            <a:avLst/>
          </a:prstGeom>
          <a:noFill/>
        </p:spPr>
      </p:pic>
      <p:pic>
        <p:nvPicPr>
          <p:cNvPr id="5125" name="Picture 5" descr="C:\Users\User\Desktop\0006-004-Fed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286124"/>
            <a:ext cx="2466971" cy="3143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3357562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Ваня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6357958"/>
            <a:ext cx="1931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Ильюша</a:t>
            </a:r>
            <a:r>
              <a:rPr lang="ru-RU" dirty="0" smtClean="0"/>
              <a:t> и Костя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429520" y="6357958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Федя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3286124"/>
            <a:ext cx="111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Павлуша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</TotalTime>
  <Words>62</Words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И.С. Тургенев</vt:lpstr>
      <vt:lpstr>Слайд 2</vt:lpstr>
      <vt:lpstr>Что общего между изученными произведениями  М.Ю. Лермонтова и рассказом И.С. Тургенева "Бежин луг"?</vt:lpstr>
      <vt:lpstr>Слайд 4</vt:lpstr>
      <vt:lpstr>Слайд 5</vt:lpstr>
      <vt:lpstr> Портреты мальчиков:  1.Феди 2.Павлуши 3.Ильюши 4.Кости 5.Вани</vt:lpstr>
      <vt:lpstr>План характеристики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И.С. Тургенев</dc:title>
  <dc:creator>User</dc:creator>
  <cp:lastModifiedBy>User</cp:lastModifiedBy>
  <cp:revision>6</cp:revision>
  <dcterms:created xsi:type="dcterms:W3CDTF">2014-11-09T12:21:48Z</dcterms:created>
  <dcterms:modified xsi:type="dcterms:W3CDTF">2014-11-11T16:02:46Z</dcterms:modified>
</cp:coreProperties>
</file>