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63" r:id="rId4"/>
    <p:sldId id="265" r:id="rId5"/>
    <p:sldId id="269" r:id="rId6"/>
    <p:sldId id="270" r:id="rId7"/>
    <p:sldId id="268" r:id="rId8"/>
    <p:sldId id="264" r:id="rId9"/>
    <p:sldId id="267" r:id="rId10"/>
    <p:sldId id="26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008080"/>
    <a:srgbClr val="9999FF"/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A9819-29DB-40DC-AD27-F4FDF2FEAA4B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DA3FC-AEDE-4083-8AEF-6485A75DB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723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avatanplus.com/files/resources/original/5700bcbf48023153dae14b3f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7" descr="D:\Лидия\шаблоны\Ольга Бор\Care Bears\облака.pn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0104" y="1562985"/>
            <a:ext cx="4813818" cy="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622111" y="1143000"/>
            <a:ext cx="1036642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Интегрированное занятие</a:t>
            </a:r>
          </a:p>
          <a:p>
            <a:pPr algn="ctr"/>
            <a:r>
              <a:rPr lang="ru-RU" sz="4000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о развитию речи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и художественно-эстетическому развитию</a:t>
            </a:r>
            <a:endParaRPr lang="ru-RU" sz="4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Тема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: «Чтение сказки «Лиса и кувшин»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4503685"/>
            <a:ext cx="3607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Выполнила: студентка 616 группы</a:t>
            </a:r>
          </a:p>
          <a:p>
            <a:r>
              <a:rPr lang="ru-RU" b="1" dirty="0" smtClean="0">
                <a:solidFill>
                  <a:srgbClr val="008000"/>
                </a:solidFill>
              </a:rPr>
              <a:t>                        Торопыгина Л.Ю.</a:t>
            </a:r>
            <a:endParaRPr lang="ru-RU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Windows\system32\config\systemprofile\Desktop\hqdefault (1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34891"/>
            <a:ext cx="568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Windows\system32\config\systemprofile\Desktop\s1200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60"/>
          <a:stretch/>
        </p:blipFill>
        <p:spPr bwMode="auto">
          <a:xfrm>
            <a:off x="0" y="-22559"/>
            <a:ext cx="4861859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4874" y="2821675"/>
            <a:ext cx="5828775" cy="76944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08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959573"/>
            <a:ext cx="6019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8000"/>
                </a:solidFill>
              </a:rPr>
              <a:t>Не любит семечки из шишек,</a:t>
            </a:r>
            <a:br>
              <a:rPr lang="ru-RU" sz="3200" b="1" dirty="0">
                <a:solidFill>
                  <a:srgbClr val="008000"/>
                </a:solidFill>
              </a:rPr>
            </a:br>
            <a:r>
              <a:rPr lang="ru-RU" sz="3200" b="1" dirty="0">
                <a:solidFill>
                  <a:srgbClr val="008000"/>
                </a:solidFill>
              </a:rPr>
              <a:t>А ловит бедных серых мышек.</a:t>
            </a:r>
            <a:br>
              <a:rPr lang="ru-RU" sz="3200" b="1" dirty="0">
                <a:solidFill>
                  <a:srgbClr val="008000"/>
                </a:solidFill>
              </a:rPr>
            </a:br>
            <a:r>
              <a:rPr lang="ru-RU" sz="3200" b="1" dirty="0">
                <a:solidFill>
                  <a:srgbClr val="008000"/>
                </a:solidFill>
              </a:rPr>
              <a:t>Среди зверей она – краса!</a:t>
            </a:r>
            <a:br>
              <a:rPr lang="ru-RU" sz="3200" b="1" dirty="0">
                <a:solidFill>
                  <a:srgbClr val="008000"/>
                </a:solidFill>
              </a:rPr>
            </a:br>
            <a:r>
              <a:rPr lang="ru-RU" sz="3200" b="1" dirty="0">
                <a:solidFill>
                  <a:srgbClr val="008000"/>
                </a:solidFill>
              </a:rPr>
              <a:t>Плутовка рыжая…</a:t>
            </a:r>
          </a:p>
        </p:txBody>
      </p:sp>
      <p:pic>
        <p:nvPicPr>
          <p:cNvPr id="1028" name="Picture 4" descr="https://ds03.infourok.ru/uploads/ex/0fee/00050575-a7488859/img3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6" t="13001" r="24725" b="9157"/>
          <a:stretch/>
        </p:blipFill>
        <p:spPr bwMode="auto">
          <a:xfrm>
            <a:off x="1447800" y="1824290"/>
            <a:ext cx="6948195" cy="503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Валентина\Desktop\157392657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8022"/>
            <a:ext cx="9372600" cy="686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5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Windows\System32\config\systemprofile\Downloads\178669945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8728" y="6172200"/>
            <a:ext cx="6218830" cy="934998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square" rtlCol="0">
            <a:prstTxWarp prst="textArchUp">
              <a:avLst>
                <a:gd name="adj" fmla="val 11017402"/>
              </a:avLst>
            </a:prstTxWarp>
            <a:spAutoFit/>
          </a:bodyPr>
          <a:lstStyle/>
          <a:p>
            <a:r>
              <a:rPr lang="ru-RU" sz="213200" b="1" dirty="0" smtClean="0">
                <a:latin typeface="Times New Roman" pitchFamily="18" charset="0"/>
                <a:cs typeface="Times New Roman" pitchFamily="18" charset="0"/>
              </a:rPr>
              <a:t>Сказка «Лиса и кувшин»</a:t>
            </a:r>
            <a:r>
              <a:rPr lang="ru-RU" sz="13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OneDrive\Рабочий стол\lisa_i_kuvsh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7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SUS\OneDrive\Рабочий стол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Windows\system32\config\systemprofile\Desktop\Лиса-гифки-Венерина-мухоловка-личное-175023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558"/>
            <a:ext cx="8305800" cy="662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07005" y="381000"/>
            <a:ext cx="3406189" cy="769441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938299"/>
              </a:avLst>
            </a:prstTxWarp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1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Русская народная сказка: &amp;quot;Лиса и кувшин&amp;quot; — Щи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im0-tub-ru.yandex.net/i?id=5c65fc3edbcd8a290cf4cda481655a36-l&amp;n=1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schci.ru/sites/default/files/folklor/lisa_i_kuvshin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9" descr="https://www.shabbyroom.ru/wa-data/public/shop/products/46/15/1546/images/4561/4561.200x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C:\Windows\system32\config\systemprofile\Desktop\4561.200x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12032"/>
            <a:ext cx="5506537" cy="550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Windows\system32\config\systemprofile\Desktop\85-kopiy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1158"/>
            <a:ext cx="6857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89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Русская народная сказка: &amp;quot;Лиса и кувшин&amp;quot; — Щи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im0-tub-ru.yandex.net/i?id=5c65fc3edbcd8a290cf4cda481655a36-l&amp;n=1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schci.ru/sites/default/files/folklor/lisa_i_kuvshin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9" descr="https://www.shabbyroom.ru/wa-data/public/shop/products/46/15/1546/images/4561/4561.200x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C:\Windows\system32\config\systemprofile\Desktop\aa63377d-e317-4eab-b590-7bc7f619a302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1" r="19909"/>
          <a:stretch/>
        </p:blipFill>
        <p:spPr bwMode="auto">
          <a:xfrm>
            <a:off x="0" y="156326"/>
            <a:ext cx="4797426" cy="667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Windows\system32\config\systemprofile\Desktop\Kuvshin_maly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/>
          <a:stretch/>
        </p:blipFill>
        <p:spPr bwMode="auto">
          <a:xfrm>
            <a:off x="4797426" y="156326"/>
            <a:ext cx="4310478" cy="667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30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45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Любовь</dc:creator>
  <cp:lastModifiedBy>ASUS</cp:lastModifiedBy>
  <cp:revision>49</cp:revision>
  <dcterms:created xsi:type="dcterms:W3CDTF">2014-07-06T18:18:01Z</dcterms:created>
  <dcterms:modified xsi:type="dcterms:W3CDTF">2021-10-29T15:54:48Z</dcterms:modified>
</cp:coreProperties>
</file>