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AB2D-C3CF-41ED-814A-D01F52C3EAFB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473946-6379-440F-BA4C-334A4B3BA52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AB2D-C3CF-41ED-814A-D01F52C3EAFB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3946-6379-440F-BA4C-334A4B3BA5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AB2D-C3CF-41ED-814A-D01F52C3EAFB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3946-6379-440F-BA4C-334A4B3BA5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490AB2D-C3CF-41ED-814A-D01F52C3EAFB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30473946-6379-440F-BA4C-334A4B3BA525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AB2D-C3CF-41ED-814A-D01F52C3EAFB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3946-6379-440F-BA4C-334A4B3BA52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AB2D-C3CF-41ED-814A-D01F52C3EAFB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3946-6379-440F-BA4C-334A4B3BA52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3946-6379-440F-BA4C-334A4B3BA52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AB2D-C3CF-41ED-814A-D01F52C3EAFB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AB2D-C3CF-41ED-814A-D01F52C3EAFB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3946-6379-440F-BA4C-334A4B3BA52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AB2D-C3CF-41ED-814A-D01F52C3EAFB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73946-6379-440F-BA4C-334A4B3BA5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490AB2D-C3CF-41ED-814A-D01F52C3EAFB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30473946-6379-440F-BA4C-334A4B3BA52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0AB2D-C3CF-41ED-814A-D01F52C3EAFB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473946-6379-440F-BA4C-334A4B3BA52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490AB2D-C3CF-41ED-814A-D01F52C3EAFB}" type="datetimeFigureOut">
              <a:rPr lang="ru-RU" smtClean="0"/>
              <a:t>28.10.2021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30473946-6379-440F-BA4C-334A4B3BA525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86380" y="6000744"/>
            <a:ext cx="3614718" cy="857256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Выполнила Шнуровозова Ульяна студентка группы 21 Ихор.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800624" y="714356"/>
            <a:ext cx="4343376" cy="500066"/>
          </a:xfrm>
        </p:spPr>
        <p:txBody>
          <a:bodyPr/>
          <a:lstStyle/>
          <a:p>
            <a:r>
              <a:rPr lang="en-US" dirty="0" smtClean="0"/>
              <a:t>Agatha Christie</a:t>
            </a:r>
            <a:endParaRPr lang="ru-RU" dirty="0"/>
          </a:p>
        </p:txBody>
      </p:sp>
      <p:pic>
        <p:nvPicPr>
          <p:cNvPr id="12290" name="Picture 2" descr="Кристи, Агата — Википедия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6"/>
            <a:ext cx="4714876" cy="52864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1429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http://english-lessons-online.ru/chitalka/topics/znamenitosti-1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8 reasons we&amp;#39;re still reading mystery writer Agatha Christie | Books and  Authors | nny360.c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14290"/>
            <a:ext cx="8215370" cy="5072098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500034" y="557214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Agatha Christie is known all over the world as the Queen of Crime. She wrote 78 detective novels, 19 plays, and 6 romantic novels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Ordeal by Innocence: why Agatha Christie&amp;#39;s original ending was change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142852"/>
            <a:ext cx="5214942" cy="6357982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0" y="214290"/>
            <a:ext cx="38576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Many of her novels and short stories have been filmed. The Mousetrap, her most famous play, is now the longest-running play in history of world theatre.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572000" y="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Agatha Christie became generally recognized in 1926, after the publishing of her novel "The Murder of Roger Ackroyd". It is still considered her masterpiece.</a:t>
            </a:r>
            <a:endParaRPr lang="ru-RU" dirty="0"/>
          </a:p>
        </p:txBody>
      </p:sp>
      <p:pic>
        <p:nvPicPr>
          <p:cNvPr id="16386" name="Picture 2" descr="The Best Agatha Christie Books by Suk Kyung Mun – SVA Desig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500174"/>
            <a:ext cx="7286675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572000" y="42860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Her books have been translated into 103 foreign languages.</a:t>
            </a:r>
            <a:endParaRPr lang="ru-RU" dirty="0"/>
          </a:p>
        </p:txBody>
      </p:sp>
      <p:pic>
        <p:nvPicPr>
          <p:cNvPr id="17410" name="Picture 2" descr="100 Years of Agatha Christie: Celebrating the Iconic Mystery Autho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57552" y="4214818"/>
            <a:ext cx="5586448" cy="2357454"/>
          </a:xfrm>
          <a:prstGeom prst="rect">
            <a:avLst/>
          </a:prstGeom>
          <a:noFill/>
        </p:spPr>
      </p:pic>
      <p:pic>
        <p:nvPicPr>
          <p:cNvPr id="17412" name="Picture 4" descr="Agatha Christie birthday special: Top 5 books of the eternal woman of  mystery | India.co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285860"/>
            <a:ext cx="4572032" cy="28575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50004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She began writing at the end of the First World War. Her first novel, "The Mysterious Affair at Styles" was published in 1920</a:t>
            </a:r>
            <a:endParaRPr lang="ru-RU" dirty="0"/>
          </a:p>
        </p:txBody>
      </p:sp>
      <p:pic>
        <p:nvPicPr>
          <p:cNvPr id="18434" name="Picture 2" descr="Читать бесплатно электронную книгу Загадочное происшествие в Стайлзе (The  Mysterious Affair at Styles). Агата Кристи онлайн. Скачать в FB2, EPUB,  MOBI - LibreBook.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14778" y="1071546"/>
            <a:ext cx="4929222" cy="52149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AutoShape 2" descr="Агата Кристи. Все книги и рассказы (полный список произведений) | Пикабу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0" name="AutoShape 4" descr="Агата Кристи: и в книге, и в жизни – детектив - Радио Sputnik, 15.09.202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0" y="28572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 Agatha Christie's success with millions of readers lies in her ability to combine clever plots with excellent character drawing* and a keen sense of humour with a great observation.</a:t>
            </a:r>
            <a:endParaRPr lang="ru-RU" dirty="0"/>
          </a:p>
        </p:txBody>
      </p:sp>
      <p:pic>
        <p:nvPicPr>
          <p:cNvPr id="19462" name="Picture 6" descr="O prazer de ler Agatha Christie | VEJ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48" y="1285860"/>
            <a:ext cx="4659065" cy="3714776"/>
          </a:xfrm>
          <a:prstGeom prst="rect">
            <a:avLst/>
          </a:prstGeom>
          <a:noFill/>
        </p:spPr>
      </p:pic>
      <p:pic>
        <p:nvPicPr>
          <p:cNvPr id="19464" name="Picture 8" descr="Agatha Christie&amp;#39;s Complete Secret Notebooks review: Too much gory detai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500306"/>
            <a:ext cx="3786214" cy="38576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57166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 Her plots always mislead the reader and keep him in suspense</a:t>
            </a:r>
            <a:endParaRPr lang="ru-RU" dirty="0"/>
          </a:p>
        </p:txBody>
      </p:sp>
      <p:pic>
        <p:nvPicPr>
          <p:cNvPr id="20482" name="Picture 2" descr="Agatha Christie - The ABC Murders on Ste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714488"/>
            <a:ext cx="7105752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57166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 Agatha Christies language is simple and good and it is pleasant to read her books in the original.</a:t>
            </a:r>
            <a:endParaRPr lang="ru-RU" dirty="0"/>
          </a:p>
        </p:txBody>
      </p:sp>
      <p:pic>
        <p:nvPicPr>
          <p:cNvPr id="21506" name="Picture 2" descr="A Tribute To The Doyenne of Murder Mysteries, Agatha Christie - The Womb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643050"/>
            <a:ext cx="3857652" cy="4286280"/>
          </a:xfrm>
          <a:prstGeom prst="rect">
            <a:avLst/>
          </a:prstGeom>
          <a:noFill/>
        </p:spPr>
      </p:pic>
      <p:pic>
        <p:nvPicPr>
          <p:cNvPr id="21508" name="Picture 4" descr="Nine Christie Novels for Newcomers - Agatha Christi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4071942"/>
            <a:ext cx="3571900" cy="2386018"/>
          </a:xfrm>
          <a:prstGeom prst="rect">
            <a:avLst/>
          </a:prstGeom>
          <a:noFill/>
        </p:spPr>
      </p:pic>
      <p:pic>
        <p:nvPicPr>
          <p:cNvPr id="21510" name="Picture 6" descr="The Mysterious Affair at Styles by Agatha Christie: 9780525565109 |  PenguinRandomHouse.com: Book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628" y="214290"/>
            <a:ext cx="2364106" cy="36433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41</TotalTime>
  <Words>135</Words>
  <Application>Microsoft Office PowerPoint</Application>
  <PresentationFormat>Экран (4:3)</PresentationFormat>
  <Paragraphs>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Agatha Christie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Agatha Christie</dc:title>
  <dc:creator>УЛЬЯНА</dc:creator>
  <cp:lastModifiedBy>УЛЬЯНА</cp:lastModifiedBy>
  <cp:revision>5</cp:revision>
  <dcterms:created xsi:type="dcterms:W3CDTF">2021-10-28T14:24:55Z</dcterms:created>
  <dcterms:modified xsi:type="dcterms:W3CDTF">2021-10-28T15:06:52Z</dcterms:modified>
</cp:coreProperties>
</file>