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6" r:id="rId7"/>
    <p:sldId id="264" r:id="rId8"/>
    <p:sldId id="271" r:id="rId9"/>
    <p:sldId id="267" r:id="rId10"/>
    <p:sldId id="269" r:id="rId11"/>
    <p:sldId id="270" r:id="rId12"/>
    <p:sldId id="268" r:id="rId13"/>
    <p:sldId id="27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4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AE523-823C-444C-AB86-AE4402F8077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607F-4A44-48CC-BB75-7DD0A865E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15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AE523-823C-444C-AB86-AE4402F8077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607F-4A44-48CC-BB75-7DD0A865E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27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AE523-823C-444C-AB86-AE4402F8077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607F-4A44-48CC-BB75-7DD0A865E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09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AE523-823C-444C-AB86-AE4402F8077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607F-4A44-48CC-BB75-7DD0A865E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78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AE523-823C-444C-AB86-AE4402F8077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607F-4A44-48CC-BB75-7DD0A865E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63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AE523-823C-444C-AB86-AE4402F8077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607F-4A44-48CC-BB75-7DD0A865E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507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AE523-823C-444C-AB86-AE4402F8077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607F-4A44-48CC-BB75-7DD0A865E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85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AE523-823C-444C-AB86-AE4402F8077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607F-4A44-48CC-BB75-7DD0A865E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6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AE523-823C-444C-AB86-AE4402F8077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607F-4A44-48CC-BB75-7DD0A865E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128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AE523-823C-444C-AB86-AE4402F8077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607F-4A44-48CC-BB75-7DD0A865E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92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AE523-823C-444C-AB86-AE4402F8077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607F-4A44-48CC-BB75-7DD0A865E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82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AE523-823C-444C-AB86-AE4402F8077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3607F-4A44-48CC-BB75-7DD0A865E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38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73744" y="3920981"/>
            <a:ext cx="11374671" cy="29569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www.gifimages.pics/images/quotes/english/general/hello-good-afternoon-gif-52650-14915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19" y="360217"/>
            <a:ext cx="11066607" cy="632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78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              sky                 bye-bye               fly</a:t>
            </a:r>
            <a:endParaRPr lang="ru-RU" dirty="0"/>
          </a:p>
        </p:txBody>
      </p:sp>
      <p:pic>
        <p:nvPicPr>
          <p:cNvPr id="3076" name="Picture 4" descr="https://w7.pngwing.com/pngs/998/21/png-transparent-crab-pinch-nose-and-crab-feet-love-child-photography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692" y="1825625"/>
            <a:ext cx="803861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49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              sky                 bye-bye               fly</a:t>
            </a:r>
            <a:endParaRPr lang="ru-RU" dirty="0"/>
          </a:p>
        </p:txBody>
      </p:sp>
      <p:pic>
        <p:nvPicPr>
          <p:cNvPr id="4098" name="Picture 2" descr="https://p7.hiclipart.com/preview/659/24/875/pencil-clip-art-kid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49" y="1690688"/>
            <a:ext cx="328402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cdn.hipwallpaper.com/i/99/73/1Z5HJ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763" y="1834772"/>
            <a:ext cx="3949054" cy="246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www.clipartmax.com/png/full/211-2112452_cartoon-characters-goodbye-illustra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490" y="4447015"/>
            <a:ext cx="2878577" cy="212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www.pngkey.com/png/detail/297-2972320_gray-fly-clip-art-image-gray-cartoon-fl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203" y="2817090"/>
            <a:ext cx="2920881" cy="171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34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281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 err="1" smtClean="0"/>
              <a:t>Yy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my –</a:t>
            </a:r>
            <a:r>
              <a:rPr lang="ru-RU" sz="6000" dirty="0" smtClean="0"/>
              <a:t> мой, моя, мое</a:t>
            </a:r>
            <a:endParaRPr lang="en-US" sz="6000" dirty="0" smtClean="0"/>
          </a:p>
          <a:p>
            <a:pPr marL="0" indent="0">
              <a:buNone/>
            </a:pPr>
            <a:r>
              <a:rPr lang="en-US" sz="6000" dirty="0"/>
              <a:t>s</a:t>
            </a:r>
            <a:r>
              <a:rPr lang="en-US" sz="6000" dirty="0" smtClean="0"/>
              <a:t>ky</a:t>
            </a:r>
            <a:r>
              <a:rPr lang="ru-RU" sz="6000" dirty="0" smtClean="0"/>
              <a:t> - небо</a:t>
            </a:r>
            <a:endParaRPr lang="en-US" sz="6000" dirty="0" smtClean="0"/>
          </a:p>
          <a:p>
            <a:pPr marL="0" indent="0">
              <a:buNone/>
            </a:pPr>
            <a:r>
              <a:rPr lang="en-US" sz="6000" dirty="0"/>
              <a:t>f</a:t>
            </a:r>
            <a:r>
              <a:rPr lang="en-US" sz="6000" dirty="0" smtClean="0"/>
              <a:t>ly</a:t>
            </a:r>
            <a:r>
              <a:rPr lang="ru-RU" sz="6000" dirty="0" smtClean="0"/>
              <a:t> - муха</a:t>
            </a:r>
            <a:endParaRPr lang="en-US" sz="6000" dirty="0" smtClean="0"/>
          </a:p>
          <a:p>
            <a:pPr marL="0" indent="0">
              <a:buNone/>
            </a:pPr>
            <a:r>
              <a:rPr lang="en-US" sz="6000" dirty="0" smtClean="0"/>
              <a:t>bye-bye</a:t>
            </a:r>
            <a:r>
              <a:rPr lang="ru-RU" sz="6000" dirty="0" smtClean="0"/>
              <a:t> – пока-пока</a:t>
            </a:r>
            <a:endParaRPr lang="ru-RU" sz="6000" dirty="0"/>
          </a:p>
        </p:txBody>
      </p:sp>
      <p:pic>
        <p:nvPicPr>
          <p:cNvPr id="4" name="Picture 2" descr="https://twilightinsight.files.wordpress.com/2008/10/write-note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668" y="3175722"/>
            <a:ext cx="4179631" cy="339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86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РТ </a:t>
            </a:r>
            <a:r>
              <a:rPr lang="en-US" dirty="0" smtClean="0"/>
              <a:t>Step 43 </a:t>
            </a:r>
            <a:r>
              <a:rPr lang="ru-RU" dirty="0" smtClean="0"/>
              <a:t>упр. 1-4 стр.</a:t>
            </a:r>
          </a:p>
          <a:p>
            <a:pPr marL="0" indent="0">
              <a:buNone/>
            </a:pPr>
            <a:r>
              <a:rPr lang="ru-RU" dirty="0" smtClean="0"/>
              <a:t>Учить 9 новых слов на словарный диктант.</a:t>
            </a:r>
            <a:endParaRPr lang="ru-RU" dirty="0"/>
          </a:p>
        </p:txBody>
      </p:sp>
      <p:pic>
        <p:nvPicPr>
          <p:cNvPr id="9218" name="Picture 2" descr="https://blogs.glowscotland.org.uk/er/public/braidbar2022/uploads/sites/13128/2017/10/Homework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163" y="2956257"/>
            <a:ext cx="5789757" cy="353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36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5" y="1939131"/>
            <a:ext cx="7905750" cy="4124325"/>
          </a:xfrm>
        </p:spPr>
      </p:pic>
    </p:spTree>
    <p:extLst>
      <p:ext uri="{BB962C8B-B14F-4D97-AF65-F5344CB8AC3E}">
        <p14:creationId xmlns:p14="http://schemas.microsoft.com/office/powerpoint/2010/main" val="385704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0331"/>
            <a:ext cx="10515600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1 </a:t>
            </a:r>
            <a:r>
              <a:rPr lang="ru-RU" dirty="0" smtClean="0"/>
              <a:t>тип чтения - закрытый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672" y="314397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700" dirty="0" smtClean="0">
                <a:solidFill>
                  <a:schemeClr val="accent5"/>
                </a:solidFill>
              </a:rPr>
              <a:t>b</a:t>
            </a:r>
            <a:r>
              <a:rPr lang="en-US" sz="28700" dirty="0">
                <a:solidFill>
                  <a:srgbClr val="FF0000"/>
                </a:solidFill>
              </a:rPr>
              <a:t>i</a:t>
            </a:r>
            <a:r>
              <a:rPr lang="en-US" sz="28700" dirty="0" smtClean="0">
                <a:solidFill>
                  <a:schemeClr val="accent5"/>
                </a:solidFill>
              </a:rPr>
              <a:t>g</a:t>
            </a:r>
            <a:endParaRPr lang="ru-RU" sz="28700" dirty="0">
              <a:solidFill>
                <a:schemeClr val="accent5"/>
              </a:solidFill>
            </a:endParaRPr>
          </a:p>
        </p:txBody>
      </p:sp>
      <p:pic>
        <p:nvPicPr>
          <p:cNvPr id="6146" name="Picture 2" descr="https://thumbs.dreamstime.com/b/%D0%B2%D0%BE%D1%8E%D1%8F-%D1%85%D1%80%D0%B0%D0%B1%D1%80%D1%8B%D0%B9-%D1%80%D1%8B%D1%86%D0%B0%D1%80%D1%8C-332506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535" y="1561528"/>
            <a:ext cx="137731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thumbs.dreamstime.com/b/%D0%B2%D0%BE%D1%8E%D1%8F-%D1%85%D1%80%D0%B0%D0%B1%D1%80%D1%8B%D0%B9-%D1%80%D1%8B%D1%86%D0%B0%D1%80%D1%8C-332506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186" y="1690688"/>
            <a:ext cx="1320222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www.clipartmax.com/png/full/15-159308_princess-line-stock-photography-royalty-free-clip-art-princess-png-carto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598" y="1367279"/>
            <a:ext cx="1826937" cy="236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179710" y="4211122"/>
            <a:ext cx="312284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dirty="0" smtClean="0">
                <a:solidFill>
                  <a:srgbClr val="FF0000"/>
                </a:solidFill>
              </a:rPr>
              <a:t>[</a:t>
            </a:r>
            <a:r>
              <a:rPr lang="en-US" sz="16600" dirty="0">
                <a:solidFill>
                  <a:srgbClr val="FF0000"/>
                </a:solidFill>
              </a:rPr>
              <a:t>I</a:t>
            </a:r>
            <a:r>
              <a:rPr lang="en-US" sz="16600" dirty="0" smtClean="0">
                <a:solidFill>
                  <a:srgbClr val="FF0000"/>
                </a:solidFill>
              </a:rPr>
              <a:t>]</a:t>
            </a:r>
            <a:endParaRPr lang="ru-RU" sz="16600" dirty="0">
              <a:solidFill>
                <a:srgbClr val="FF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6326909" y="5643418"/>
            <a:ext cx="2013527" cy="4064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23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2864" y="242576"/>
            <a:ext cx="4761322" cy="1325563"/>
          </a:xfrm>
        </p:spPr>
        <p:txBody>
          <a:bodyPr/>
          <a:lstStyle/>
          <a:p>
            <a:r>
              <a:rPr lang="en-US" dirty="0" smtClean="0"/>
              <a:t>big</a:t>
            </a:r>
            <a:r>
              <a:rPr lang="en-US" dirty="0" smtClean="0"/>
              <a:t>      little        is       </a:t>
            </a:r>
            <a:endParaRPr lang="ru-RU" dirty="0"/>
          </a:p>
        </p:txBody>
      </p:sp>
      <p:pic>
        <p:nvPicPr>
          <p:cNvPr id="8202" name="Picture 10" descr="https://clipart-best.com/img/tent/tent-clip-art-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1831" y="3863735"/>
            <a:ext cx="8888842" cy="477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.pinimg.com/originals/0a/8f/88/0a8f88c7c05d33ff05bed74a2b9ab7a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768" y="1657444"/>
            <a:ext cx="7259425" cy="459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64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0331"/>
            <a:ext cx="10515600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/>
              <a:t>2</a:t>
            </a:r>
            <a:r>
              <a:rPr lang="en-US" dirty="0" smtClean="0"/>
              <a:t> </a:t>
            </a:r>
            <a:r>
              <a:rPr lang="ru-RU" dirty="0" smtClean="0"/>
              <a:t>тип чтения - открытый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485" y="298351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900" dirty="0" smtClean="0">
                <a:solidFill>
                  <a:schemeClr val="accent5"/>
                </a:solidFill>
              </a:rPr>
              <a:t>n</a:t>
            </a:r>
            <a:r>
              <a:rPr lang="en-US" sz="23900" dirty="0" smtClean="0">
                <a:solidFill>
                  <a:srgbClr val="FF0000"/>
                </a:solidFill>
              </a:rPr>
              <a:t>i</a:t>
            </a:r>
            <a:r>
              <a:rPr lang="en-US" sz="23900" dirty="0">
                <a:solidFill>
                  <a:schemeClr val="accent5"/>
                </a:solidFill>
              </a:rPr>
              <a:t>n</a:t>
            </a:r>
            <a:r>
              <a:rPr lang="en-US" sz="23900" dirty="0" smtClean="0">
                <a:solidFill>
                  <a:schemeClr val="accent2"/>
                </a:solidFill>
              </a:rPr>
              <a:t>e</a:t>
            </a:r>
            <a:endParaRPr lang="ru-RU" sz="23900" dirty="0">
              <a:solidFill>
                <a:schemeClr val="accent2"/>
              </a:solidFill>
            </a:endParaRPr>
          </a:p>
        </p:txBody>
      </p:sp>
      <p:pic>
        <p:nvPicPr>
          <p:cNvPr id="6146" name="Picture 2" descr="https://thumbs.dreamstime.com/b/%D0%B2%D0%BE%D1%8E%D1%8F-%D1%85%D1%80%D0%B0%D0%B1%D1%80%D1%8B%D0%B9-%D1%80%D1%8B%D1%86%D0%B0%D1%80%D1%8C-332506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0900" y="1566224"/>
            <a:ext cx="137731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thumbs.dreamstime.com/b/%D0%B2%D0%BE%D1%8E%D1%8F-%D1%85%D1%80%D0%B0%D0%B1%D1%80%D1%8B%D0%B9-%D1%80%D1%8B%D1%86%D0%B0%D1%80%D1%8C-332506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689" y="1498953"/>
            <a:ext cx="1320222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www.clipartmax.com/png/full/15-159308_princess-line-stock-photography-royalty-free-clip-art-princess-png-carto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911" y="1200368"/>
            <a:ext cx="1826937" cy="236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27284" y="4525818"/>
            <a:ext cx="3433835" cy="2662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dirty="0" smtClean="0">
                <a:solidFill>
                  <a:srgbClr val="FF0000"/>
                </a:solidFill>
              </a:rPr>
              <a:t>[</a:t>
            </a:r>
            <a:r>
              <a:rPr lang="en-US" sz="13800" dirty="0" err="1" smtClean="0">
                <a:solidFill>
                  <a:srgbClr val="FF0000"/>
                </a:solidFill>
              </a:rPr>
              <a:t>ai</a:t>
            </a:r>
            <a:r>
              <a:rPr lang="en-US" sz="16600" dirty="0" smtClean="0">
                <a:solidFill>
                  <a:srgbClr val="FF0000"/>
                </a:solidFill>
              </a:rPr>
              <a:t>]</a:t>
            </a:r>
            <a:endParaRPr lang="ru-RU" sz="16600" dirty="0">
              <a:solidFill>
                <a:srgbClr val="FF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535055" y="5292436"/>
            <a:ext cx="992230" cy="57265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170" name="Picture 2" descr="https://img1.liveinternet.ru/images/attach/b/2/26/384/26384702_Zolushka_7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082" y="1200368"/>
            <a:ext cx="1698763" cy="231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множение 7"/>
          <p:cNvSpPr/>
          <p:nvPr/>
        </p:nvSpPr>
        <p:spPr>
          <a:xfrm>
            <a:off x="9290706" y="2286475"/>
            <a:ext cx="1909373" cy="165686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8997279" y="3823855"/>
            <a:ext cx="663957" cy="513134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85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nine bike  kite  nine  five</a:t>
            </a:r>
            <a:endParaRPr lang="ru-RU" dirty="0"/>
          </a:p>
        </p:txBody>
      </p:sp>
      <p:pic>
        <p:nvPicPr>
          <p:cNvPr id="3076" name="Picture 4" descr="https://w7.pngwing.com/pngs/998/21/png-transparent-crab-pinch-nose-and-crab-feet-love-child-photography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692" y="1825625"/>
            <a:ext cx="803861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89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bike     kite     nine     five      pie        </a:t>
            </a:r>
            <a:endParaRPr lang="ru-RU" dirty="0"/>
          </a:p>
        </p:txBody>
      </p:sp>
      <p:pic>
        <p:nvPicPr>
          <p:cNvPr id="2050" name="Picture 2" descr="https://fkite.ru/katalog/kite/vozdushnye-zmei/kite-grande-colori-del-mondo_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4" y="1918494"/>
            <a:ext cx="4114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7.pngwing.com/pngs/776/45/png-transparent-cherry-pie-cream-pumpkin-pie-apple-pie-stuffing-pasta-frutti-di-bosco-baked-goods-food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282" y="1588653"/>
            <a:ext cx="3190772" cy="212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m0-tub-ru.yandex.net/i?id=efda83f1a6c17cbd447a9fa144d4eaa7&amp;ref=rim&amp;n=33&amp;w=188&amp;h=1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0" y="2160980"/>
            <a:ext cx="17907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thumbs.dreamstime.com/z/fiery-%D0%BA%D1%80%D0%B0%D1%81%D0%BD%D1%8B%D0%B9-%D1%86%D0%B2%D0%B5%D1%82-9-%D0%BD%D0%BE%D0%BC%D0%B5%D1%80%D0%BE%D0%B2-50219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818" y="4117610"/>
            <a:ext cx="2458645" cy="262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66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885074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smtClean="0"/>
              <a:t>bike  </a:t>
            </a:r>
            <a:r>
              <a:rPr lang="ru-RU" sz="6000" dirty="0" smtClean="0"/>
              <a:t>- велосипед</a:t>
            </a:r>
            <a:r>
              <a:rPr lang="en-US" sz="6000" dirty="0" smtClean="0"/>
              <a:t>   </a:t>
            </a:r>
          </a:p>
          <a:p>
            <a:pPr marL="0" indent="0">
              <a:buNone/>
            </a:pPr>
            <a:r>
              <a:rPr lang="en-US" sz="6000" dirty="0" smtClean="0"/>
              <a:t>kite   </a:t>
            </a:r>
            <a:r>
              <a:rPr lang="ru-RU" sz="6000" dirty="0" smtClean="0"/>
              <a:t>- воздушный змей</a:t>
            </a:r>
            <a:endParaRPr lang="en-US" sz="6000" dirty="0" smtClean="0"/>
          </a:p>
          <a:p>
            <a:pPr marL="0" indent="0">
              <a:buNone/>
            </a:pPr>
            <a:r>
              <a:rPr lang="en-US" sz="6000" dirty="0" smtClean="0"/>
              <a:t>nine  </a:t>
            </a:r>
            <a:r>
              <a:rPr lang="ru-RU" sz="6000" dirty="0" smtClean="0"/>
              <a:t>- девять</a:t>
            </a:r>
            <a:endParaRPr lang="en-US" sz="6000" dirty="0" smtClean="0"/>
          </a:p>
          <a:p>
            <a:pPr marL="0" indent="0">
              <a:buNone/>
            </a:pPr>
            <a:r>
              <a:rPr lang="en-US" sz="6000" dirty="0" smtClean="0"/>
              <a:t>five   </a:t>
            </a:r>
            <a:r>
              <a:rPr lang="ru-RU" sz="6000" dirty="0" smtClean="0"/>
              <a:t>- пять</a:t>
            </a:r>
            <a:r>
              <a:rPr lang="en-US" sz="6000" dirty="0" smtClean="0"/>
              <a:t>   </a:t>
            </a:r>
          </a:p>
          <a:p>
            <a:pPr marL="0" indent="0">
              <a:buNone/>
            </a:pPr>
            <a:r>
              <a:rPr lang="en-US" sz="6000" dirty="0" smtClean="0"/>
              <a:t>pie    </a:t>
            </a:r>
            <a:r>
              <a:rPr lang="ru-RU" sz="6000" dirty="0" smtClean="0"/>
              <a:t>- пирог</a:t>
            </a:r>
            <a:r>
              <a:rPr lang="en-US" sz="6000" dirty="0" smtClean="0"/>
              <a:t>    </a:t>
            </a:r>
            <a:endParaRPr lang="ru-RU" sz="6000" dirty="0"/>
          </a:p>
        </p:txBody>
      </p:sp>
      <p:pic>
        <p:nvPicPr>
          <p:cNvPr id="6146" name="Picture 2" descr="https://twilightinsight.files.wordpress.com/2008/10/write-note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322" y="3462049"/>
            <a:ext cx="4179631" cy="339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541818" y="452582"/>
            <a:ext cx="868218" cy="1238106"/>
          </a:xfrm>
        </p:spPr>
        <p:txBody>
          <a:bodyPr>
            <a:noAutofit/>
          </a:bodyPr>
          <a:lstStyle/>
          <a:p>
            <a:r>
              <a:rPr lang="en-US" sz="8800" dirty="0" smtClean="0"/>
              <a:t>Ii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11401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0331"/>
            <a:ext cx="10515600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/>
              <a:t>2</a:t>
            </a:r>
            <a:r>
              <a:rPr lang="en-US" dirty="0" smtClean="0"/>
              <a:t> </a:t>
            </a:r>
            <a:r>
              <a:rPr lang="ru-RU" dirty="0" smtClean="0"/>
              <a:t>тип чтения - открытый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484" y="247605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900" dirty="0" smtClean="0">
                <a:solidFill>
                  <a:schemeClr val="accent5"/>
                </a:solidFill>
              </a:rPr>
              <a:t>m</a:t>
            </a:r>
            <a:r>
              <a:rPr lang="en-US" sz="23900" dirty="0" smtClean="0">
                <a:solidFill>
                  <a:srgbClr val="FF0000"/>
                </a:solidFill>
              </a:rPr>
              <a:t>y</a:t>
            </a:r>
            <a:endParaRPr lang="ru-RU" sz="23900" dirty="0">
              <a:solidFill>
                <a:schemeClr val="accent2"/>
              </a:solidFill>
            </a:endParaRPr>
          </a:p>
        </p:txBody>
      </p:sp>
      <p:pic>
        <p:nvPicPr>
          <p:cNvPr id="5" name="Picture 2" descr="https://thumbs.dreamstime.com/b/%D0%B2%D0%BE%D1%8E%D1%8F-%D1%85%D1%80%D0%B0%D0%B1%D1%80%D1%8B%D0%B9-%D1%80%D1%8B%D1%86%D0%B0%D1%80%D1%8C-332506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00" y="1618803"/>
            <a:ext cx="1320222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www.clipartmax.com/png/full/15-159308_princess-line-stock-photography-royalty-free-clip-art-princess-png-carto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239" y="1124342"/>
            <a:ext cx="1826937" cy="236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27284" y="4525818"/>
            <a:ext cx="3433835" cy="2662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dirty="0" smtClean="0">
                <a:solidFill>
                  <a:srgbClr val="FF0000"/>
                </a:solidFill>
              </a:rPr>
              <a:t>[</a:t>
            </a:r>
            <a:r>
              <a:rPr lang="en-US" sz="13800" dirty="0" err="1" smtClean="0">
                <a:solidFill>
                  <a:srgbClr val="FF0000"/>
                </a:solidFill>
              </a:rPr>
              <a:t>ai</a:t>
            </a:r>
            <a:r>
              <a:rPr lang="en-US" sz="16600" dirty="0" smtClean="0">
                <a:solidFill>
                  <a:srgbClr val="FF0000"/>
                </a:solidFill>
              </a:rPr>
              <a:t>]</a:t>
            </a:r>
            <a:endParaRPr lang="ru-RU" sz="16600" dirty="0">
              <a:solidFill>
                <a:srgbClr val="FF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535055" y="5292436"/>
            <a:ext cx="992230" cy="57265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53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100</Words>
  <Application>Microsoft Office PowerPoint</Application>
  <PresentationFormat>Широкоэкранный</PresentationFormat>
  <Paragraphs>28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1 тип чтения - закрытый</vt:lpstr>
      <vt:lpstr>big      little        is       </vt:lpstr>
      <vt:lpstr>2 тип чтения - открытый</vt:lpstr>
      <vt:lpstr>nine bike  kite  nine  five</vt:lpstr>
      <vt:lpstr>     bike     kite     nine     five      pie        </vt:lpstr>
      <vt:lpstr>Ii</vt:lpstr>
      <vt:lpstr>2 тип чтения - открытый</vt:lpstr>
      <vt:lpstr>My               sky                 bye-bye               fly</vt:lpstr>
      <vt:lpstr>My               sky                 bye-bye               fly</vt:lpstr>
      <vt:lpstr>Yy</vt:lpstr>
      <vt:lpstr>Homework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grigo</dc:creator>
  <cp:lastModifiedBy>grigo</cp:lastModifiedBy>
  <cp:revision>3</cp:revision>
  <dcterms:created xsi:type="dcterms:W3CDTF">2021-03-19T03:34:03Z</dcterms:created>
  <dcterms:modified xsi:type="dcterms:W3CDTF">2021-03-19T04:01:08Z</dcterms:modified>
</cp:coreProperties>
</file>