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70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794935"/>
            <a:ext cx="6768752" cy="1828090"/>
          </a:xfrm>
        </p:spPr>
        <p:txBody>
          <a:bodyPr/>
          <a:lstStyle/>
          <a:p>
            <a:r>
              <a:rPr lang="ru-RU" dirty="0" smtClean="0"/>
              <a:t>Литературное чтение </a:t>
            </a:r>
            <a:br>
              <a:rPr lang="ru-RU" dirty="0" smtClean="0"/>
            </a:br>
            <a:r>
              <a:rPr lang="ru-RU" dirty="0" smtClean="0"/>
              <a:t>4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3659467" cy="132756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Учитель: Губанова Карина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4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139" y="692696"/>
            <a:ext cx="6965245" cy="903281"/>
          </a:xfrm>
        </p:spPr>
        <p:txBody>
          <a:bodyPr/>
          <a:lstStyle/>
          <a:p>
            <a:r>
              <a:rPr lang="ru-RU" dirty="0" smtClean="0"/>
              <a:t>Характеры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66167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Барбоса                                 </a:t>
            </a:r>
            <a:r>
              <a:rPr lang="ru-RU" b="1" dirty="0" err="1" smtClean="0"/>
              <a:t>Жульки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924944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Верность</a:t>
            </a:r>
          </a:p>
          <a:p>
            <a:r>
              <a:rPr lang="ru-RU" sz="2400" dirty="0" smtClean="0"/>
              <a:t>Независимость</a:t>
            </a:r>
          </a:p>
          <a:p>
            <a:r>
              <a:rPr lang="ru-RU" sz="2400" dirty="0" smtClean="0"/>
              <a:t>Разбойничья натура</a:t>
            </a:r>
          </a:p>
          <a:p>
            <a:r>
              <a:rPr lang="ru-RU" sz="2400" dirty="0" smtClean="0"/>
              <a:t>Неаккуратный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306896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Деликатность</a:t>
            </a:r>
          </a:p>
          <a:p>
            <a:r>
              <a:rPr lang="ru-RU" sz="2400" dirty="0" smtClean="0"/>
              <a:t>Застенчивость</a:t>
            </a:r>
          </a:p>
          <a:p>
            <a:r>
              <a:rPr lang="ru-RU" sz="2400" dirty="0" smtClean="0"/>
              <a:t>Вежливость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74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702632" cy="5776975"/>
          </a:xfrm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Работа с иллюстрацией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488832" cy="54726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Кто изображён на рисунке?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Как вы думаете, какой эпизод изобразил художник?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Каким мы видим барбоса в этот момент?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Какие чувства в этот момент он испытывает?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88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9"/>
            <a:ext cx="6965245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Чему учит нас этот рассказ?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84124"/>
            <a:ext cx="7632848" cy="5082783"/>
          </a:xfrm>
        </p:spPr>
      </p:pic>
      <p:sp>
        <p:nvSpPr>
          <p:cNvPr id="4" name="TextBox 3"/>
          <p:cNvSpPr txBox="1"/>
          <p:nvPr/>
        </p:nvSpPr>
        <p:spPr>
          <a:xfrm>
            <a:off x="1331640" y="112474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Дружбе, верности.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11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29" y="2780928"/>
            <a:ext cx="5299227" cy="3528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6196405" cy="36038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Нарисовать героев рассказа </a:t>
            </a:r>
            <a:r>
              <a:rPr lang="ru-RU" sz="3200" dirty="0" err="1" smtClean="0">
                <a:solidFill>
                  <a:srgbClr val="00B0F0"/>
                </a:solidFill>
              </a:rPr>
              <a:t>А.И.Куприна</a:t>
            </a:r>
            <a:r>
              <a:rPr lang="ru-RU" sz="3200" dirty="0" smtClean="0">
                <a:solidFill>
                  <a:srgbClr val="00B0F0"/>
                </a:solidFill>
              </a:rPr>
              <a:t> «Барбос и </a:t>
            </a:r>
            <a:r>
              <a:rPr lang="ru-RU" sz="3200" dirty="0" err="1" smtClean="0">
                <a:solidFill>
                  <a:srgbClr val="00B0F0"/>
                </a:solidFill>
              </a:rPr>
              <a:t>Жулька</a:t>
            </a:r>
            <a:r>
              <a:rPr lang="ru-RU" sz="3200" dirty="0" smtClean="0">
                <a:solidFill>
                  <a:srgbClr val="00B0F0"/>
                </a:solidFill>
              </a:rPr>
              <a:t>»</a:t>
            </a:r>
          </a:p>
          <a:p>
            <a:r>
              <a:rPr lang="ru-RU" sz="3200" dirty="0" smtClean="0">
                <a:solidFill>
                  <a:srgbClr val="00B0F0"/>
                </a:solidFill>
              </a:rPr>
              <a:t>Составить кроссворд по рассказу </a:t>
            </a:r>
            <a:r>
              <a:rPr lang="ru-RU" sz="3200" dirty="0" err="1" smtClean="0">
                <a:solidFill>
                  <a:srgbClr val="00B0F0"/>
                </a:solidFill>
              </a:rPr>
              <a:t>И.А.Куприна</a:t>
            </a:r>
            <a:r>
              <a:rPr lang="ru-RU" sz="3200" dirty="0" smtClean="0">
                <a:solidFill>
                  <a:srgbClr val="00B0F0"/>
                </a:solidFill>
              </a:rPr>
              <a:t> «Барбос и </a:t>
            </a:r>
            <a:r>
              <a:rPr lang="ru-RU" sz="3200" dirty="0" err="1" smtClean="0">
                <a:solidFill>
                  <a:srgbClr val="00B0F0"/>
                </a:solidFill>
              </a:rPr>
              <a:t>Жулька</a:t>
            </a:r>
            <a:r>
              <a:rPr lang="ru-RU" sz="3200" dirty="0" smtClean="0">
                <a:solidFill>
                  <a:srgbClr val="00B0F0"/>
                </a:solidFill>
              </a:rPr>
              <a:t>»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120248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Цель урока: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824536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Познакомить детей с рассказом </a:t>
            </a:r>
            <a:r>
              <a:rPr lang="ru-RU" sz="3600" dirty="0" err="1" smtClean="0">
                <a:solidFill>
                  <a:srgbClr val="0070C0"/>
                </a:solidFill>
              </a:rPr>
              <a:t>И.А.Куприна</a:t>
            </a:r>
            <a:r>
              <a:rPr lang="ru-RU" sz="3600" dirty="0" smtClean="0">
                <a:solidFill>
                  <a:srgbClr val="0070C0"/>
                </a:solidFill>
              </a:rPr>
              <a:t> «Барбос и </a:t>
            </a:r>
            <a:r>
              <a:rPr lang="ru-RU" sz="3600" dirty="0" err="1" smtClean="0">
                <a:solidFill>
                  <a:srgbClr val="0070C0"/>
                </a:solidFill>
              </a:rPr>
              <a:t>Жулька</a:t>
            </a:r>
            <a:r>
              <a:rPr lang="ru-RU" sz="3600" dirty="0" smtClean="0">
                <a:solidFill>
                  <a:srgbClr val="0070C0"/>
                </a:solidFill>
              </a:rPr>
              <a:t>»;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Отрабатывать навык выразительного чтения;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Учить анализировать поступки героев;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Воспитывать любовь к животным.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2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64704"/>
            <a:ext cx="5556547" cy="55565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3456384" cy="27363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Александр Иванович Куприн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85085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Годы жизни : 1870 -1938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91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99391"/>
            <a:ext cx="6965245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Выставка книг </a:t>
            </a:r>
            <a:r>
              <a:rPr lang="ru-RU" dirty="0" err="1" smtClean="0">
                <a:solidFill>
                  <a:srgbClr val="FFFF00"/>
                </a:solidFill>
              </a:rPr>
              <a:t>А.И.Куприна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79"/>
            <a:ext cx="7632848" cy="5724637"/>
          </a:xfrm>
        </p:spPr>
      </p:pic>
    </p:spTree>
    <p:extLst>
      <p:ext uri="{BB962C8B-B14F-4D97-AF65-F5344CB8AC3E}">
        <p14:creationId xmlns:p14="http://schemas.microsoft.com/office/powerpoint/2010/main" val="32590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99391"/>
            <a:ext cx="6965245" cy="7200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«Барбос и </a:t>
            </a:r>
            <a:r>
              <a:rPr lang="ru-RU" dirty="0" err="1" smtClean="0">
                <a:solidFill>
                  <a:srgbClr val="FF0066"/>
                </a:solidFill>
              </a:rPr>
              <a:t>Жулька</a:t>
            </a:r>
            <a:r>
              <a:rPr lang="ru-RU" dirty="0" smtClean="0">
                <a:solidFill>
                  <a:srgbClr val="FF0066"/>
                </a:solidFill>
              </a:rPr>
              <a:t>»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480720" cy="5754796"/>
          </a:xfrm>
        </p:spPr>
      </p:pic>
    </p:spTree>
    <p:extLst>
      <p:ext uri="{BB962C8B-B14F-4D97-AF65-F5344CB8AC3E}">
        <p14:creationId xmlns:p14="http://schemas.microsoft.com/office/powerpoint/2010/main" val="29373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2486"/>
            <a:ext cx="6948264" cy="4632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585" y="0"/>
            <a:ext cx="6965245" cy="5284487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Во дворе щенок играл,</a:t>
            </a:r>
            <a:br>
              <a:rPr lang="ru-RU" sz="3600" dirty="0"/>
            </a:br>
            <a:r>
              <a:rPr lang="ru-RU" sz="3600" dirty="0"/>
              <a:t>Прыгал, бегал и считал:</a:t>
            </a:r>
            <a:br>
              <a:rPr lang="ru-RU" sz="3600" dirty="0"/>
            </a:br>
            <a:r>
              <a:rPr lang="ru-RU" sz="3600" dirty="0"/>
              <a:t>«Раз – прыжок и три кивка,</a:t>
            </a:r>
            <a:br>
              <a:rPr lang="ru-RU" sz="3600" dirty="0"/>
            </a:br>
            <a:r>
              <a:rPr lang="ru-RU" sz="3600" dirty="0"/>
              <a:t>Два – направо голова,</a:t>
            </a:r>
            <a:br>
              <a:rPr lang="ru-RU" sz="3600" dirty="0"/>
            </a:br>
            <a:r>
              <a:rPr lang="ru-RU" sz="3600" dirty="0"/>
              <a:t>Три – налево поворот» –</a:t>
            </a:r>
            <a:br>
              <a:rPr lang="ru-RU" sz="3600" dirty="0"/>
            </a:br>
            <a:r>
              <a:rPr lang="ru-RU" sz="3600" dirty="0"/>
              <a:t>И помчался до ворот,</a:t>
            </a:r>
            <a:br>
              <a:rPr lang="ru-RU" sz="3600" dirty="0"/>
            </a:br>
            <a:r>
              <a:rPr lang="ru-RU" sz="3600" dirty="0"/>
              <a:t>А потом вздохнул и сел:</a:t>
            </a:r>
            <a:br>
              <a:rPr lang="ru-RU" sz="3600" dirty="0"/>
            </a:br>
            <a:r>
              <a:rPr lang="ru-RU" sz="3600" dirty="0"/>
              <a:t>Он устал и присмирел.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5721" y="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FF00"/>
                </a:solidFill>
              </a:rPr>
              <a:t>Физминутка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79388" y="1412875"/>
            <a:ext cx="2736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Приземистый - 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16238" y="1412875"/>
            <a:ext cx="5976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1) малорослый и плотный по сложению; 2) маленький, низкий.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50825" y="2420938"/>
            <a:ext cx="2411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Сталактит - 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411413" y="2492375"/>
            <a:ext cx="67325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имеющий форму сосульки, спускающейся с потолка, известковый нарост, образованный просачивающимися каплями.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50825" y="3716338"/>
            <a:ext cx="172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Фестон - 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763713" y="3789363"/>
            <a:ext cx="7380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один из выступов зубчатой каймы по краям штор, занавесок, белья.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79388" y="4724400"/>
            <a:ext cx="2449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Подпалина - 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447925" y="4797425"/>
            <a:ext cx="669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рыжеватое или белесое пятно на шерсти животного.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79388" y="5661025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Триумфальный - 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3203575" y="5734050"/>
            <a:ext cx="594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триумф – блестящий успех, торжество.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16559"/>
            <a:ext cx="9144000" cy="67613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>
                <a:solidFill>
                  <a:srgbClr val="FFFF00"/>
                </a:solidFill>
              </a:rPr>
              <a:t>Словарно-лексическая работа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700871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>
                <a:solidFill>
                  <a:srgbClr val="FF0066"/>
                </a:solidFill>
              </a:rPr>
              <a:t>Объясните значение слов</a:t>
            </a:r>
          </a:p>
        </p:txBody>
      </p:sp>
    </p:spTree>
    <p:extLst>
      <p:ext uri="{BB962C8B-B14F-4D97-AF65-F5344CB8AC3E}">
        <p14:creationId xmlns:p14="http://schemas.microsoft.com/office/powerpoint/2010/main" val="4090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3" grpId="0"/>
      <p:bldP spid="36875" grpId="0"/>
      <p:bldP spid="36877" grpId="0"/>
      <p:bldP spid="368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 – лексическая работа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124075" y="692150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0066"/>
                </a:solidFill>
              </a:rPr>
              <a:t>Объясните </a:t>
            </a:r>
            <a:r>
              <a:rPr lang="ru-RU" altLang="ru-RU" sz="2800" dirty="0">
                <a:solidFill>
                  <a:srgbClr val="FF0066"/>
                </a:solidFill>
              </a:rPr>
              <a:t>выражение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00113" y="1412875"/>
            <a:ext cx="741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«бывал унизан колючими «</a:t>
            </a:r>
            <a:r>
              <a:rPr lang="ru-RU" altLang="ru-RU" sz="2800" dirty="0" err="1"/>
              <a:t>репяхами</a:t>
            </a:r>
            <a:r>
              <a:rPr lang="ru-RU" altLang="ru-RU" sz="2800" dirty="0"/>
              <a:t>» …»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331913" y="2133599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0066"/>
                </a:solidFill>
              </a:rPr>
              <a:t>Подберите </a:t>
            </a:r>
            <a:r>
              <a:rPr lang="ru-RU" altLang="ru-RU" sz="2800" dirty="0">
                <a:solidFill>
                  <a:srgbClr val="FF0066"/>
                </a:solidFill>
              </a:rPr>
              <a:t>синонимы к словам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484438" y="2924175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вкрадчивый, ласкательный.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68313" y="3644900"/>
            <a:ext cx="1944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Мучение -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95288" y="2852738"/>
            <a:ext cx="2160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Льстивый - 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195513" y="4437063"/>
            <a:ext cx="6011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Подберите </a:t>
            </a:r>
            <a:r>
              <a:rPr lang="ru-RU" altLang="ru-RU" sz="2800" dirty="0">
                <a:solidFill>
                  <a:srgbClr val="FF0000"/>
                </a:solidFill>
              </a:rPr>
              <a:t>антонимы к словам 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411413" y="3644900"/>
            <a:ext cx="572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страдание, терзание, пытка, маета.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68313" y="5084763"/>
            <a:ext cx="2051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Сходство - 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484438" y="5157788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различие, разница.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39750" y="5805488"/>
            <a:ext cx="244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Взволнован - 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843213" y="587692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спокоен.</a:t>
            </a:r>
          </a:p>
        </p:txBody>
      </p:sp>
    </p:spTree>
    <p:extLst>
      <p:ext uri="{BB962C8B-B14F-4D97-AF65-F5344CB8AC3E}">
        <p14:creationId xmlns:p14="http://schemas.microsoft.com/office/powerpoint/2010/main" val="19539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899" grpId="0"/>
      <p:bldP spid="37901" grpId="0"/>
      <p:bldP spid="379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слова выбрал Куприн для описания внешности героев?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661671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Жулька</a:t>
            </a:r>
            <a:r>
              <a:rPr lang="ru-RU" b="1" dirty="0" smtClean="0"/>
              <a:t>                                    Барбос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924944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Маленькая</a:t>
            </a:r>
          </a:p>
          <a:p>
            <a:r>
              <a:rPr lang="ru-RU" sz="2400" dirty="0" smtClean="0"/>
              <a:t>Тонконогая</a:t>
            </a:r>
          </a:p>
          <a:p>
            <a:r>
              <a:rPr lang="ru-RU" sz="2400" dirty="0" smtClean="0"/>
              <a:t>Гладкая чёрная шерсть с жёлтыми подпалинами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2852936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Невелик ростом</a:t>
            </a:r>
          </a:p>
          <a:p>
            <a:r>
              <a:rPr lang="ru-RU" sz="2400" dirty="0" smtClean="0"/>
              <a:t>Приземист</a:t>
            </a:r>
          </a:p>
          <a:p>
            <a:r>
              <a:rPr lang="ru-RU" sz="2400" dirty="0" smtClean="0"/>
              <a:t>Широкогруд</a:t>
            </a:r>
          </a:p>
          <a:p>
            <a:r>
              <a:rPr lang="ru-RU" sz="2400" dirty="0" smtClean="0"/>
              <a:t>Длинная, чуть вьющаяся шерсть</a:t>
            </a:r>
          </a:p>
          <a:p>
            <a:r>
              <a:rPr lang="ru-RU" sz="2400" dirty="0" smtClean="0"/>
              <a:t>Шерсть с колючками «</a:t>
            </a:r>
            <a:r>
              <a:rPr lang="ru-RU" sz="2400" dirty="0" err="1" smtClean="0"/>
              <a:t>репяхами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Уши со следами «боевых схваток»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07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99</TotalTime>
  <Words>294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Литературное чтение  4 класс</vt:lpstr>
      <vt:lpstr>Цель урока:</vt:lpstr>
      <vt:lpstr>Александр Иванович Куприн</vt:lpstr>
      <vt:lpstr>Выставка книг А.И.Куприна</vt:lpstr>
      <vt:lpstr>«Барбос и Жулька»</vt:lpstr>
      <vt:lpstr>Во дворе щенок играл, Прыгал, бегал и считал: «Раз – прыжок и три кивка, Два – направо голова, Три – налево поворот» – И помчался до ворот, А потом вздохнул и сел: Он устал и присмирел.</vt:lpstr>
      <vt:lpstr>Презентация PowerPoint</vt:lpstr>
      <vt:lpstr>Презентация PowerPoint</vt:lpstr>
      <vt:lpstr>Какие слова выбрал Куприн для описания внешности героев?</vt:lpstr>
      <vt:lpstr>Характеры</vt:lpstr>
      <vt:lpstr>Презентация PowerPoint</vt:lpstr>
      <vt:lpstr>Презентация PowerPoint</vt:lpstr>
      <vt:lpstr>Чему учит нас этот рассказ?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  4 класс</dc:title>
  <dc:creator>Карина</dc:creator>
  <cp:lastModifiedBy>Карина</cp:lastModifiedBy>
  <cp:revision>8</cp:revision>
  <dcterms:created xsi:type="dcterms:W3CDTF">2020-03-15T12:07:44Z</dcterms:created>
  <dcterms:modified xsi:type="dcterms:W3CDTF">2020-03-15T14:15:12Z</dcterms:modified>
</cp:coreProperties>
</file>