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74" r:id="rId8"/>
    <p:sldId id="276" r:id="rId9"/>
    <p:sldId id="279" r:id="rId10"/>
    <p:sldId id="275" r:id="rId11"/>
    <p:sldId id="277" r:id="rId12"/>
    <p:sldId id="270" r:id="rId13"/>
    <p:sldId id="282" r:id="rId14"/>
    <p:sldId id="269" r:id="rId15"/>
    <p:sldId id="271" r:id="rId16"/>
    <p:sldId id="281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76672"/>
            <a:ext cx="5040560" cy="1470025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 казенное  дошкольное  образовательное учреждение  «Детский сад № 443 «Дельфинчик» 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10801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Проект «Транспорт» вторая младшая группа №13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5877272"/>
            <a:ext cx="3483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Новосибирск ноябрь 2021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4509120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Воспитатели группы: Нестерова Н.А.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Курабаева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М.Н.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548680"/>
            <a:ext cx="5760640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476672"/>
            <a:ext cx="52383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Беседы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видах транспорта (наземный, подземный, воздушный, водный), о безопасности на дороге, о правилах дорожного движения;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Просмотр иллюстраций различных машин;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Просмотр видео о правилах дорожного движения;</a:t>
            </a:r>
            <a:r>
              <a:rPr lang="ru-RU" sz="1600" dirty="0" smtClean="0"/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Беседа «Кто нас повезет?»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Просмотр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мультфильма: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Грузовичок Лева»</a:t>
            </a:r>
          </a:p>
        </p:txBody>
      </p:sp>
      <p:pic>
        <p:nvPicPr>
          <p:cNvPr id="5" name="Picture 2" descr="D:\ВТОРАЯ МЛАДШАЯ 2021\транспорт\IMG_20211110_160536.jpg"/>
          <p:cNvPicPr>
            <a:picLocks noChangeAspect="1" noChangeArrowheads="1"/>
          </p:cNvPicPr>
          <p:nvPr/>
        </p:nvPicPr>
        <p:blipFill>
          <a:blip r:embed="rId2" cstate="print"/>
          <a:srcRect t="32150" r="8001" b="10101"/>
          <a:stretch>
            <a:fillRect/>
          </a:stretch>
        </p:blipFill>
        <p:spPr bwMode="auto">
          <a:xfrm>
            <a:off x="179512" y="2204864"/>
            <a:ext cx="2667122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67544" y="0"/>
            <a:ext cx="3204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7170" name="Picture 2" descr="D:\ВТОРАЯ МЛАДШАЯ 2021\транспорт\IMG_20211115_110054.jpg"/>
          <p:cNvPicPr>
            <a:picLocks noChangeAspect="1" noChangeArrowheads="1"/>
          </p:cNvPicPr>
          <p:nvPr/>
        </p:nvPicPr>
        <p:blipFill>
          <a:blip r:embed="rId3" cstate="print"/>
          <a:srcRect l="27600" t="57349" r="9401" b="12201"/>
          <a:stretch>
            <a:fillRect/>
          </a:stretch>
        </p:blipFill>
        <p:spPr bwMode="auto">
          <a:xfrm>
            <a:off x="5364088" y="2060848"/>
            <a:ext cx="3672408" cy="2366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D:\ВТОРАЯ МЛАДШАЯ 2021\транспорт\IMG_20211110_160543.jpg"/>
          <p:cNvPicPr>
            <a:picLocks noChangeAspect="1" noChangeArrowheads="1"/>
          </p:cNvPicPr>
          <p:nvPr/>
        </p:nvPicPr>
        <p:blipFill>
          <a:blip r:embed="rId4" cstate="print"/>
          <a:srcRect t="31500" r="3401" b="33851"/>
          <a:stretch>
            <a:fillRect/>
          </a:stretch>
        </p:blipFill>
        <p:spPr bwMode="auto">
          <a:xfrm>
            <a:off x="2123728" y="4585052"/>
            <a:ext cx="4752528" cy="2272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548680"/>
            <a:ext cx="6408712" cy="16561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стихотворений: А. Барто «Грузовик», «Кораблик»,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Самолет», Н. Найденова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«Машина»,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Волгина «Паровоз», П. Макуха «Пешеход», В. Кожевников «Переход».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Заучивание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наизусть пальчиковых игр: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Машина» , «Поезд»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Загадывание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загадок и совместное отгадывание.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Чтение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стихотворения А. Усачева «Случай в автобусе».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ВТОРАЯ МЛАДШАЯ 2021\транспорт\IMG-20211115-WA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2187243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D:\ВТОРАЯ МЛАДШАЯ 2021\транспорт\IMG-20211115-WA0032.jpg"/>
          <p:cNvPicPr>
            <a:picLocks noChangeAspect="1" noChangeArrowheads="1"/>
          </p:cNvPicPr>
          <p:nvPr/>
        </p:nvPicPr>
        <p:blipFill>
          <a:blip r:embed="rId3" cstate="print"/>
          <a:srcRect t="3801" r="8263"/>
          <a:stretch>
            <a:fillRect/>
          </a:stretch>
        </p:blipFill>
        <p:spPr bwMode="auto">
          <a:xfrm>
            <a:off x="3059832" y="2348880"/>
            <a:ext cx="3540204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D:\ВТОРАЯ МЛАДШАЯ 2021\транспорт\IMG-20211115-WA0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509120"/>
            <a:ext cx="3923928" cy="2207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51520" y="0"/>
            <a:ext cx="5348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Речевое развитие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Социально-коммуникативное развитие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«Поедем, полетим или поплывем?»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ВТОРАЯ МЛАДШАЯ 2021\транспорт\IMG_20211111_103228.jpg"/>
          <p:cNvPicPr>
            <a:picLocks noChangeAspect="1" noChangeArrowheads="1"/>
          </p:cNvPicPr>
          <p:nvPr/>
        </p:nvPicPr>
        <p:blipFill>
          <a:blip r:embed="rId2" cstate="print"/>
          <a:srcRect r="23400" b="23750"/>
          <a:stretch>
            <a:fillRect/>
          </a:stretch>
        </p:blipFill>
        <p:spPr bwMode="auto">
          <a:xfrm>
            <a:off x="323529" y="4437112"/>
            <a:ext cx="1952148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D:\ВТОРАЯ МЛАДШАЯ 2021\транспорт\IMG_20211111_103735.jpg"/>
          <p:cNvPicPr>
            <a:picLocks noChangeAspect="1" noChangeArrowheads="1"/>
          </p:cNvPicPr>
          <p:nvPr/>
        </p:nvPicPr>
        <p:blipFill>
          <a:blip r:embed="rId3" cstate="print"/>
          <a:srcRect l="18330" r="1001" b="22700"/>
          <a:stretch>
            <a:fillRect/>
          </a:stretch>
        </p:blipFill>
        <p:spPr bwMode="auto">
          <a:xfrm>
            <a:off x="2483768" y="4365104"/>
            <a:ext cx="1901456" cy="2365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D:\ВТОРАЯ МЛАДШАЯ 2021\транспорт\IMG_20211111_103829 (1).jpg"/>
          <p:cNvPicPr>
            <a:picLocks noChangeAspect="1" noChangeArrowheads="1"/>
          </p:cNvPicPr>
          <p:nvPr/>
        </p:nvPicPr>
        <p:blipFill>
          <a:blip r:embed="rId4" cstate="print"/>
          <a:srcRect t="19550"/>
          <a:stretch>
            <a:fillRect/>
          </a:stretch>
        </p:blipFill>
        <p:spPr bwMode="auto">
          <a:xfrm>
            <a:off x="251520" y="1772816"/>
            <a:ext cx="1899421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D:\ВТОРАЯ МЛАДШАЯ 2021\транспорт\IMG-20211114-WA0011 (1).jpg"/>
          <p:cNvPicPr>
            <a:picLocks noChangeAspect="1" noChangeArrowheads="1"/>
          </p:cNvPicPr>
          <p:nvPr/>
        </p:nvPicPr>
        <p:blipFill>
          <a:blip r:embed="rId5" cstate="print"/>
          <a:srcRect l="19220" t="19550" r="15022" b="3801"/>
          <a:stretch>
            <a:fillRect/>
          </a:stretch>
        </p:blipFill>
        <p:spPr bwMode="auto">
          <a:xfrm>
            <a:off x="7055768" y="1052736"/>
            <a:ext cx="2088232" cy="3243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6" descr="D:\ВТОРАЯ МЛАДШАЯ 2021\транспорт\IMG_20211111_103556.jpg"/>
          <p:cNvPicPr>
            <a:picLocks noChangeAspect="1" noChangeArrowheads="1"/>
          </p:cNvPicPr>
          <p:nvPr/>
        </p:nvPicPr>
        <p:blipFill>
          <a:blip r:embed="rId6" cstate="print"/>
          <a:srcRect l="8001" t="6951" r="6601" b="31100"/>
          <a:stretch>
            <a:fillRect/>
          </a:stretch>
        </p:blipFill>
        <p:spPr bwMode="auto">
          <a:xfrm>
            <a:off x="2411760" y="1844824"/>
            <a:ext cx="2205157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1475656" y="476672"/>
            <a:ext cx="5616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Сюжетно-ролевые игры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Водители», «Поездка в автобусе».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Игровые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ситуации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«Гараж строительной техники»,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дороге»,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Перевези груз».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Ситуативный разговор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«Как правильно перейти дорогу?»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13" name="Picture 3" descr="D:\ВТОРАЯ МЛАДШАЯ 2021\транспорт\IMG_20211115_105316.jpg"/>
          <p:cNvPicPr>
            <a:picLocks noChangeAspect="1" noChangeArrowheads="1"/>
          </p:cNvPicPr>
          <p:nvPr/>
        </p:nvPicPr>
        <p:blipFill>
          <a:blip r:embed="rId7" cstate="print"/>
          <a:srcRect b="18500"/>
          <a:stretch>
            <a:fillRect/>
          </a:stretch>
        </p:blipFill>
        <p:spPr bwMode="auto">
          <a:xfrm>
            <a:off x="4788024" y="3212976"/>
            <a:ext cx="2808312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Социально-коммуникативное развитие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D:\ВТОРАЯ МЛАДШАЯ 2021\транспорт\IMG-20211112-WA0017 (1).jpg"/>
          <p:cNvPicPr>
            <a:picLocks noChangeAspect="1" noChangeArrowheads="1"/>
          </p:cNvPicPr>
          <p:nvPr/>
        </p:nvPicPr>
        <p:blipFill>
          <a:blip r:embed="rId2" cstate="print"/>
          <a:srcRect l="30313" t="2401" r="32675" b="9401"/>
          <a:stretch>
            <a:fillRect/>
          </a:stretch>
        </p:blipFill>
        <p:spPr bwMode="auto">
          <a:xfrm>
            <a:off x="3385582" y="1844824"/>
            <a:ext cx="2086010" cy="2796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475656" y="620688"/>
            <a:ext cx="4176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Дидактические игры и упражнения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вкладыши «Транспорт»,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«Лото»,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кубики «Составь картинку»,   «Четвертый лишний».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«Поедем, полетим или поплывем?»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4" name="Picture 3" descr="D:\ВТОРАЯ МЛАДШАЯ 2021\транспорт\IMG-20211115-WA0025.jpg"/>
          <p:cNvPicPr>
            <a:picLocks noChangeAspect="1" noChangeArrowheads="1"/>
          </p:cNvPicPr>
          <p:nvPr/>
        </p:nvPicPr>
        <p:blipFill>
          <a:blip r:embed="rId3" cstate="print"/>
          <a:srcRect l="8211" r="31746"/>
          <a:stretch>
            <a:fillRect/>
          </a:stretch>
        </p:blipFill>
        <p:spPr bwMode="auto">
          <a:xfrm>
            <a:off x="179512" y="1844824"/>
            <a:ext cx="2997699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D:\ВТОРАЯ МЛАДШАЯ 2021\транспорт\IMG-20211115-WA0035.jpg"/>
          <p:cNvPicPr>
            <a:picLocks noChangeAspect="1" noChangeArrowheads="1"/>
          </p:cNvPicPr>
          <p:nvPr/>
        </p:nvPicPr>
        <p:blipFill>
          <a:blip r:embed="rId4" cstate="print"/>
          <a:srcRect l="15750" t="14175" b="42415"/>
          <a:stretch>
            <a:fillRect/>
          </a:stretch>
        </p:blipFill>
        <p:spPr bwMode="auto">
          <a:xfrm rot="16200000">
            <a:off x="5652871" y="331905"/>
            <a:ext cx="3411406" cy="3124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D:\ВТОРАЯ МЛАДШАЯ 2021\транспорт\IMG-20211115-WA0037.jpg"/>
          <p:cNvPicPr>
            <a:picLocks noChangeAspect="1" noChangeArrowheads="1"/>
          </p:cNvPicPr>
          <p:nvPr/>
        </p:nvPicPr>
        <p:blipFill>
          <a:blip r:embed="rId5" cstate="print"/>
          <a:srcRect l="3205" t="19994" b="20573"/>
          <a:stretch>
            <a:fillRect/>
          </a:stretch>
        </p:blipFill>
        <p:spPr bwMode="auto">
          <a:xfrm>
            <a:off x="179512" y="4869160"/>
            <a:ext cx="5420659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D:\ВТОРАЯ МЛАДШАЯ 2021\транспорт\IMG-20211115-WA0039.jpg"/>
          <p:cNvPicPr>
            <a:picLocks noChangeAspect="1" noChangeArrowheads="1"/>
          </p:cNvPicPr>
          <p:nvPr/>
        </p:nvPicPr>
        <p:blipFill>
          <a:blip r:embed="rId6" cstate="print"/>
          <a:srcRect l="19879" r="46470" b="10626"/>
          <a:stretch>
            <a:fillRect/>
          </a:stretch>
        </p:blipFill>
        <p:spPr bwMode="auto">
          <a:xfrm>
            <a:off x="5940152" y="3789040"/>
            <a:ext cx="1944216" cy="2904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ВТОРАЯ МЛАДШАЯ 2021\транспорт\IMG_20211111_082144.jpg"/>
          <p:cNvPicPr>
            <a:picLocks noChangeAspect="1" noChangeArrowheads="1"/>
          </p:cNvPicPr>
          <p:nvPr/>
        </p:nvPicPr>
        <p:blipFill>
          <a:blip r:embed="rId2" cstate="print"/>
          <a:srcRect t="30050" b="8001"/>
          <a:stretch>
            <a:fillRect/>
          </a:stretch>
        </p:blipFill>
        <p:spPr bwMode="auto">
          <a:xfrm>
            <a:off x="3563888" y="2276872"/>
            <a:ext cx="2427734" cy="2005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475656" y="620688"/>
            <a:ext cx="5904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физкультминуток: «Поезд», «Едем, едем на машине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»;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дыхательное упражнение: «Паровоз» «Самолет»;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динамичная пауза: «Самолеты»;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«Транспорт».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пальчиковая гимнастика: «Путешествие», «Автомобиль»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подвижные игры: «Самолеты»,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Поезд», «Птицы и автомобиль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ВТОРАЯ МЛАДШАЯ 2021\транспорт\IMG-20211110-WA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060848"/>
            <a:ext cx="3280364" cy="1845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D:\ВТОРАЯ МЛАДШАЯ 2021\транспорт\IMG_20211110_161319.jpg"/>
          <p:cNvPicPr>
            <a:picLocks noChangeAspect="1" noChangeArrowheads="1"/>
          </p:cNvPicPr>
          <p:nvPr/>
        </p:nvPicPr>
        <p:blipFill>
          <a:blip r:embed="rId4" cstate="print"/>
          <a:srcRect l="1400" t="26900" r="9001" b="25850"/>
          <a:stretch>
            <a:fillRect/>
          </a:stretch>
        </p:blipFill>
        <p:spPr bwMode="auto">
          <a:xfrm>
            <a:off x="3563888" y="4549724"/>
            <a:ext cx="2880320" cy="2157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D:\ВТОРАЯ МЛАДШАЯ 2021\транспорт\IMG_20211115_105041.jpg"/>
          <p:cNvPicPr>
            <a:picLocks noChangeAspect="1" noChangeArrowheads="1"/>
          </p:cNvPicPr>
          <p:nvPr/>
        </p:nvPicPr>
        <p:blipFill>
          <a:blip r:embed="rId5" cstate="print"/>
          <a:srcRect l="13601" t="33200" r="5201" b="22700"/>
          <a:stretch>
            <a:fillRect/>
          </a:stretch>
        </p:blipFill>
        <p:spPr bwMode="auto">
          <a:xfrm>
            <a:off x="179512" y="4149080"/>
            <a:ext cx="3240360" cy="2346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D:\ВТОРАЯ МЛАДШАЯ 2021\транспорт\IMG-20211115-WA00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2276872"/>
            <a:ext cx="2774408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D:\ВТОРАЯ МЛАДШАЯ 2021\транспорт\IMG-20211115-WA0029.jpg"/>
          <p:cNvPicPr>
            <a:picLocks noChangeAspect="1" noChangeArrowheads="1"/>
          </p:cNvPicPr>
          <p:nvPr/>
        </p:nvPicPr>
        <p:blipFill>
          <a:blip r:embed="rId7" cstate="print"/>
          <a:srcRect l="10626" t="24800" r="33463"/>
          <a:stretch>
            <a:fillRect/>
          </a:stretch>
        </p:blipFill>
        <p:spPr bwMode="auto">
          <a:xfrm>
            <a:off x="6557438" y="4509120"/>
            <a:ext cx="2586562" cy="2172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79512" y="116632"/>
            <a:ext cx="2473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ВТОРАЯ МЛАДШАЯ 2021\транспорт\IMG_20211109_085555.jpg"/>
          <p:cNvPicPr>
            <a:picLocks noChangeAspect="1" noChangeArrowheads="1"/>
          </p:cNvPicPr>
          <p:nvPr/>
        </p:nvPicPr>
        <p:blipFill>
          <a:blip r:embed="rId2" cstate="print"/>
          <a:srcRect t="22700" r="22000" b="27950"/>
          <a:stretch>
            <a:fillRect/>
          </a:stretch>
        </p:blipFill>
        <p:spPr bwMode="auto">
          <a:xfrm>
            <a:off x="2411760" y="2132856"/>
            <a:ext cx="1963276" cy="1656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D:\ВТОРАЯ МЛАДШАЯ 2021\транспорт\IMG_20211109_085751.jpg"/>
          <p:cNvPicPr>
            <a:picLocks noChangeAspect="1" noChangeArrowheads="1"/>
          </p:cNvPicPr>
          <p:nvPr/>
        </p:nvPicPr>
        <p:blipFill>
          <a:blip r:embed="rId3" cstate="print"/>
          <a:srcRect t="27143" r="15000" b="41600"/>
          <a:stretch>
            <a:fillRect/>
          </a:stretch>
        </p:blipFill>
        <p:spPr bwMode="auto">
          <a:xfrm>
            <a:off x="2555776" y="3933056"/>
            <a:ext cx="2088232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07504" y="0"/>
            <a:ext cx="6750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D:\ВТОРАЯ МЛАДШАЯ 2021\транспорт\IMG-20211112-WA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797152"/>
            <a:ext cx="3379743" cy="1900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7" name="Picture 7" descr="D:\ВТОРАЯ МЛАДШАЯ 2021\транспорт\IMG-20211112-WA0015.jpg"/>
          <p:cNvPicPr>
            <a:picLocks noChangeAspect="1" noChangeArrowheads="1"/>
          </p:cNvPicPr>
          <p:nvPr/>
        </p:nvPicPr>
        <p:blipFill>
          <a:blip r:embed="rId5" cstate="print"/>
          <a:srcRect t="37090" b="27587"/>
          <a:stretch>
            <a:fillRect/>
          </a:stretch>
        </p:blipFill>
        <p:spPr bwMode="auto">
          <a:xfrm>
            <a:off x="611560" y="5229200"/>
            <a:ext cx="4427984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8" name="Picture 8" descr="D:\ВТОРАЯ МЛАДШАЯ 2021\транспорт\IMG-20211112-WA0016.jpg"/>
          <p:cNvPicPr>
            <a:picLocks noChangeAspect="1" noChangeArrowheads="1"/>
          </p:cNvPicPr>
          <p:nvPr/>
        </p:nvPicPr>
        <p:blipFill>
          <a:blip r:embed="rId6" cstate="print"/>
          <a:srcRect r="20000"/>
          <a:stretch>
            <a:fillRect/>
          </a:stretch>
        </p:blipFill>
        <p:spPr bwMode="auto">
          <a:xfrm>
            <a:off x="251520" y="2060848"/>
            <a:ext cx="1944216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9" name="Picture 9" descr="D:\ВТОРАЯ МЛАДШАЯ 2021\транспорт\IMG-20211112-WA0005.jpg"/>
          <p:cNvPicPr>
            <a:picLocks noChangeAspect="1" noChangeArrowheads="1"/>
          </p:cNvPicPr>
          <p:nvPr/>
        </p:nvPicPr>
        <p:blipFill>
          <a:blip r:embed="rId7" cstate="print"/>
          <a:srcRect l="31888" t="9805" r="29525" b="11758"/>
          <a:stretch>
            <a:fillRect/>
          </a:stretch>
        </p:blipFill>
        <p:spPr bwMode="auto">
          <a:xfrm>
            <a:off x="6560713" y="116632"/>
            <a:ext cx="2583287" cy="2952328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691680" y="620688"/>
            <a:ext cx="4392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Рисование: «Раскрашивание автомобиля», «Светофор».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Конструирование по образцу и самостоятельно: «Автомобиль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Аппликация: «Весёлый Паровозик».  </a:t>
            </a:r>
          </a:p>
        </p:txBody>
      </p:sp>
      <p:pic>
        <p:nvPicPr>
          <p:cNvPr id="2050" name="Picture 2" descr="D:\ВТОРАЯ МЛАДШАЯ 2021\транспорт\IMG-20211115-WA0015.jpg"/>
          <p:cNvPicPr>
            <a:picLocks noChangeAspect="1" noChangeArrowheads="1"/>
          </p:cNvPicPr>
          <p:nvPr/>
        </p:nvPicPr>
        <p:blipFill>
          <a:blip r:embed="rId8" cstate="print"/>
          <a:srcRect t="16401" b="23750"/>
          <a:stretch>
            <a:fillRect/>
          </a:stretch>
        </p:blipFill>
        <p:spPr bwMode="auto">
          <a:xfrm>
            <a:off x="4788024" y="2276872"/>
            <a:ext cx="2160240" cy="2298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ВТОРАЯ МЛАДШАЯ 2021\транспорт\IMG_20211110_164754.jpg"/>
          <p:cNvPicPr>
            <a:picLocks noChangeAspect="1" noChangeArrowheads="1"/>
          </p:cNvPicPr>
          <p:nvPr/>
        </p:nvPicPr>
        <p:blipFill>
          <a:blip r:embed="rId2" cstate="print"/>
          <a:srcRect r="15000" b="5901"/>
          <a:stretch>
            <a:fillRect/>
          </a:stretch>
        </p:blipFill>
        <p:spPr bwMode="auto">
          <a:xfrm>
            <a:off x="3131840" y="3212975"/>
            <a:ext cx="2304256" cy="3401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475656" y="548680"/>
            <a:ext cx="53823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Работа по взаимодействию с родителями в рамках проекта: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Вовлечение родителей в совместную деятельность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детьми: просмотр мультфильма «Лева». Подборка дома книг о транспорте и правилах дорожного движения. Изготовление машины из конструктора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Консультация о правилах безопасности детей на дорогах и в транспорте.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0"/>
            <a:ext cx="6048672" cy="6858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3 этап</a:t>
            </a:r>
          </a:p>
          <a:p>
            <a:pPr>
              <a:buNone/>
            </a:pP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Оформления выставки «Виды транспорта»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Консультация для родителей «Причины детского дорожно-транспортного травматизма».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b="1" u="sng" dirty="0" smtClean="0">
                <a:latin typeface="Times New Roman" pitchFamily="18" charset="0"/>
                <a:cs typeface="Times New Roman" pitchFamily="18" charset="0"/>
              </a:rPr>
              <a:t>Итог: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 результате проведенного проекта дети научились правильно называть виды транспорта, проявляют активное желание играть, умеют организовать сюжетно-ролевые игры на основе имеющихся знаний, понимают элементарные правила поведения в транспорте, на улице.</a:t>
            </a:r>
          </a:p>
          <a:p>
            <a:pPr>
              <a:buNone/>
            </a:pPr>
            <a:r>
              <a:rPr lang="ru-RU" sz="3400" b="1" u="sng" dirty="0" smtClean="0">
                <a:latin typeface="Times New Roman" pitchFamily="18" charset="0"/>
                <a:cs typeface="Times New Roman" pitchFamily="18" charset="0"/>
              </a:rPr>
              <a:t>Перспектива: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 расширять кругозор воспитанников о транспорте, словарный запас. Побуждать детей к соблюдению элементарных правил дорожного движения (безопасности на дороге).</a:t>
            </a:r>
          </a:p>
          <a:p>
            <a:endParaRPr lang="ru-RU" dirty="0"/>
          </a:p>
        </p:txBody>
      </p:sp>
      <p:pic>
        <p:nvPicPr>
          <p:cNvPr id="6147" name="Picture 3" descr="D:\ВТОРАЯ МЛАДШАЯ 2021\транспорт\IMG-20211115-WA0045.jpg"/>
          <p:cNvPicPr>
            <a:picLocks noChangeAspect="1" noChangeArrowheads="1"/>
          </p:cNvPicPr>
          <p:nvPr/>
        </p:nvPicPr>
        <p:blipFill>
          <a:blip r:embed="rId2" cstate="print"/>
          <a:srcRect l="2112" t="7476" b="9051"/>
          <a:stretch>
            <a:fillRect/>
          </a:stretch>
        </p:blipFill>
        <p:spPr bwMode="auto">
          <a:xfrm>
            <a:off x="2123727" y="1484784"/>
            <a:ext cx="4842849" cy="2322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24744"/>
            <a:ext cx="6048672" cy="4032448"/>
          </a:xfrm>
        </p:spPr>
        <p:txBody>
          <a:bodyPr>
            <a:normAutofit fontScale="90000"/>
          </a:bodyPr>
          <a:lstStyle/>
          <a:p>
            <a:r>
              <a:rPr lang="ru-RU" sz="1800" b="1" i="1" u="sng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дети любят кататься на транспорте, знают названия многих видов транспорта, но в речи не наблюдалось слов, обобщающих названия этого транспорта. В течение недели были запланированы мероприятия на закрепление и уточнение представлений детей о видах транспорта с конкретной классификацией названий транспорта (пассажирский, грузовой, наземный).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Обучая детей правилам дорожного движения, необходимо использовать все доступные формы и методы работы. Это - беседы, обсуждения ситуаций, наблюдения, заучивание стихов, настольные и дидактические игры. Работа идёт комплексно по всем разделам воспитания и  обучения. Знания закрепляются в играх, развлечениях, соревнованиях.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u="sng" dirty="0" smtClean="0">
                <a:latin typeface="Times New Roman" pitchFamily="18" charset="0"/>
                <a:cs typeface="Times New Roman" pitchFamily="18" charset="0"/>
              </a:rPr>
              <a:t> Проблема: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  Для чего нам нужен транспорт? Какие виды транспорта бывают?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    Незнание детьми правил дорожного движения, правил поведения на улице и на дороге, световых сигналов светофора.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u="sng" dirty="0" smtClean="0">
                <a:latin typeface="Times New Roman" pitchFamily="18" charset="0"/>
                <a:cs typeface="Times New Roman" pitchFamily="18" charset="0"/>
              </a:rPr>
              <a:t>Обоснование проблемы: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    Родители не достаточно уделяют внимание теме «Правила поведения на дороге», «Правила поведения на улице», «Правила дорожного движения».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   Нет знаний у детей о правилах поведения на дороге, о смене сигналов светофора, их смысл.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620688"/>
            <a:ext cx="5832648" cy="504056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b="1" i="1" u="sng" dirty="0" smtClean="0">
                <a:latin typeface="Times New Roman" pitchFamily="18" charset="0"/>
                <a:cs typeface="Times New Roman" pitchFamily="18" charset="0"/>
              </a:rPr>
              <a:t>Вид проекта: 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Краткосрочный.</a:t>
            </a:r>
          </a:p>
          <a:p>
            <a:pPr>
              <a:buNone/>
            </a:pPr>
            <a:r>
              <a:rPr lang="ru-RU" sz="6400" b="1" i="1" u="sng" dirty="0" smtClean="0">
                <a:latin typeface="Times New Roman" pitchFamily="18" charset="0"/>
                <a:cs typeface="Times New Roman" pitchFamily="18" charset="0"/>
              </a:rPr>
              <a:t>Тип проекта: 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Познавательно-игровой.</a:t>
            </a:r>
          </a:p>
          <a:p>
            <a:pPr>
              <a:buNone/>
            </a:pPr>
            <a:r>
              <a:rPr lang="ru-RU" sz="6400" b="1" i="1" u="sng" dirty="0" smtClean="0">
                <a:latin typeface="Times New Roman" pitchFamily="18" charset="0"/>
                <a:cs typeface="Times New Roman" pitchFamily="18" charset="0"/>
              </a:rPr>
              <a:t>Время реализации проекта: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с 8.11.2021 ПО 12.11.2021.</a:t>
            </a:r>
          </a:p>
          <a:p>
            <a:pPr>
              <a:buNone/>
            </a:pPr>
            <a:r>
              <a:rPr lang="ru-RU" sz="6400" b="1" i="1" u="sng" dirty="0" smtClean="0">
                <a:latin typeface="Times New Roman" pitchFamily="18" charset="0"/>
                <a:cs typeface="Times New Roman" pitchFamily="18" charset="0"/>
              </a:rPr>
              <a:t>Участники проекта: 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воспитатель, дети группы «Теремок» и их родители.</a:t>
            </a:r>
          </a:p>
          <a:p>
            <a:pPr>
              <a:buNone/>
            </a:pPr>
            <a:r>
              <a:rPr lang="ru-RU" sz="6400" b="1" i="1" u="sng" dirty="0" smtClean="0">
                <a:latin typeface="Times New Roman" pitchFamily="18" charset="0"/>
                <a:cs typeface="Times New Roman" pitchFamily="18" charset="0"/>
              </a:rPr>
              <a:t> Цель: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Расширять представления детей о видах транспорта, как о средствах передвижения. Формировать и развивать у детей умения и навыки безопасного поведения, через ознакомление с правилами дорожного движения, безопасного поведения на дорогах.</a:t>
            </a:r>
            <a:r>
              <a:rPr lang="ru-RU" sz="6400" b="1" i="1" u="sng" dirty="0" smtClean="0">
                <a:latin typeface="Times New Roman" pitchFamily="18" charset="0"/>
                <a:cs typeface="Times New Roman" pitchFamily="18" charset="0"/>
              </a:rPr>
              <a:t> Ожидаемые результаты: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      У детей сформированы первоначальные знания правил дорожного движения и навыков безопасного поведения на дороге и на улице. Заинтересованность детей темой.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       Формированию четкого представления о транспортных средствах.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       Дети самостоятельно проявляют инициативу: рассматривают иллюстрации, участвуют в беседах, задают вопросы; проявляют творчество, активность и детальность в работе.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       С удовольствием рисуют, лепят, играют в разные игры.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       Расширить педагогическую грамотность родителей по вопросам безопасного поведения детей на дорогах и участие их в совместной деятельности.</a:t>
            </a:r>
          </a:p>
          <a:p>
            <a:pPr algn="ctr"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620688"/>
            <a:ext cx="6048672" cy="543346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600" b="1" i="1" u="sng" dirty="0" smtClean="0">
                <a:latin typeface="Times New Roman" pitchFamily="18" charset="0"/>
                <a:cs typeface="Times New Roman" pitchFamily="18" charset="0"/>
              </a:rPr>
              <a:t> Задачи: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    Познакомить детей с разными видами транспорта (грузовой, легковой, пассажирский, наземный, водный, воздушный, железнодорожный).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    Уточнить и расширить представления детей об основных видах транспорта (автомобиль,  автобус, грузовик).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    Расширять знания детей о профессии водитель.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    Учить рисовать  машину, передавая форму и характерные особенности составных частей машины, показать приемы рисования разными способами.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 Развитие творческого воображения, умения ориентироваться в пространстве, распознавать условные обозначения.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    Расширять знания детей о правилах безопасного поведения в транспорте и около него.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    Познакомить детей с правилами дорожного движения, со светофором.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Учить понимать значение световых сигналов светофора. Формировать начальные навыки безопасного поведения на дороге и на улице.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    Учить сравнивать виды транспорта между собой (автобус, автомобили легковой и грузовой).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    Учить отгадывать и сочинять самостоятельно загадки о видах транспорта.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    Вызвать интерес к созданию выразительного цветового образа. Развивать мелкую моторику, согласованность в движении обеих рук.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     Активировать слуховые и зрительные анализаторы, развивать у детей речь, воображение и мышление. Закрепить названия цветов (желтый, зеленый, красный).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     Активизировать словарь: светофор, зеленый, красный, желтый  цвет; руль, безопасность, дорога, транспорт, тротуар, проезжая часть, обочина, пешеходный переход, перекрёсток.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620688"/>
            <a:ext cx="5760640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    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У детей сформированы первоначальные знания правил дорожного движения и навыков безопасного поведения на дороге и на улице. Заинтересованность детей темой.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    Формированию четкого представления о транспортных средствах.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    Дети самостоятельно проявляют инициативу: рассматривают иллюстрации, участвуют в беседах, задают вопросы; проявляют творчество, активность и детальность в работе.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    С удовольствием рисуют, лепят, играют в разные игры.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    Расширить педагогическую грамотность родителей по вопросам безопасного поведения детей на дорогах и участие их в совместной деятельности.</a:t>
            </a:r>
          </a:p>
          <a:p>
            <a:pPr>
              <a:buNone/>
            </a:pPr>
            <a:r>
              <a:rPr lang="ru-RU" sz="1600" dirty="0" smtClean="0"/>
              <a:t> </a:t>
            </a:r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548680"/>
            <a:ext cx="5760640" cy="557748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400" b="1" u="sng" dirty="0" smtClean="0">
                <a:latin typeface="Times New Roman" pitchFamily="18" charset="0"/>
                <a:cs typeface="Times New Roman" pitchFamily="18" charset="0"/>
              </a:rPr>
              <a:t>1 Этап – подготовительный</a:t>
            </a:r>
          </a:p>
          <a:p>
            <a:pPr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определение уровня знания воспитанников о видах транспорта и правилах безопасного поведения с помощью опроса;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проведение поисковой работы по подбору художественной литературы и иллюстраций по теме;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обогащение предметно-развивающей среды по теме проекта;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ознакомление родителей с целями и задачами проекта;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привлечение родителей к педагогическому сотрудничеству;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создание проблемы: Для чего нам нужен транспорт?  Какие виды транспорта бывают?;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Подобрать методическую литературу по теме;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Подобрать художественную литературу для детей по теме;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Подобрать дидактический материал, наглядные пособия 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(альбомы для рассматривания, картины, настольные игры)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4581128"/>
            <a:ext cx="3960440" cy="936105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0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Этап </a:t>
            </a:r>
            <a:r>
              <a:rPr lang="ru-RU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подготовительный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980728"/>
            <a:ext cx="2592288" cy="410445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такое транспорт? Для чего нам нужен транспорт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Ксения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.Транспорт это машины. Чтобы возить людей на машине и грузы ещё возить.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7864" y="1556792"/>
            <a:ext cx="2448272" cy="374441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Какой   транспорт бывает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Самолёт, автобус, пароход, паровоз.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Ваня.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Вертолёт, корабль, троллейбусы, трамваи.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Ксения.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Грузовик, экскаватор.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0192" y="2060848"/>
            <a:ext cx="2376264" cy="388843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надо вести себя на дороге? </a:t>
            </a:r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Ксения.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Надо держаться за руку мамы.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Переходить по пешеходному  переходу.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Ваня.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Когда машины едут нельзя переходить.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2967335"/>
            <a:ext cx="5094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0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Этап – подготовительный</a:t>
            </a:r>
          </a:p>
        </p:txBody>
      </p:sp>
      <p:pic>
        <p:nvPicPr>
          <p:cNvPr id="7170" name="Picture 2" descr="D:\ВТОРАЯ МЛАДШАЯ 2021\транспорт\IMG_20211114_183306.jpg"/>
          <p:cNvPicPr>
            <a:picLocks noChangeAspect="1" noChangeArrowheads="1"/>
          </p:cNvPicPr>
          <p:nvPr/>
        </p:nvPicPr>
        <p:blipFill>
          <a:blip r:embed="rId2" cstate="print"/>
          <a:srcRect t="16400" r="2401" b="24800"/>
          <a:stretch>
            <a:fillRect/>
          </a:stretch>
        </p:blipFill>
        <p:spPr bwMode="auto">
          <a:xfrm>
            <a:off x="179512" y="548680"/>
            <a:ext cx="2880320" cy="2313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79512" y="2924944"/>
            <a:ext cx="25202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методическая литература по теме ПДД.</a:t>
            </a:r>
          </a:p>
          <a:p>
            <a:pPr lvl="1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476672"/>
            <a:ext cx="5292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548680"/>
            <a:ext cx="51845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Обогащение предметно-развивающей среды по теме проекта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Дидактический материал, наглядные пособия 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(альбомы для рассматривания, картины, настольные игры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Художественная литература и иллюстрации по теме «Транспорт»</a:t>
            </a:r>
            <a:endParaRPr lang="ru-RU" sz="1600" dirty="0" smtClean="0"/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ВТОРАЯ МЛАДШАЯ 2021\транспорт\IMG_20211115_110107.jpg"/>
          <p:cNvPicPr>
            <a:picLocks noChangeAspect="1" noChangeArrowheads="1"/>
          </p:cNvPicPr>
          <p:nvPr/>
        </p:nvPicPr>
        <p:blipFill>
          <a:blip r:embed="rId3" cstate="print"/>
          <a:srcRect t="17450" b="23750"/>
          <a:stretch>
            <a:fillRect/>
          </a:stretch>
        </p:blipFill>
        <p:spPr bwMode="auto">
          <a:xfrm>
            <a:off x="3347864" y="2060848"/>
            <a:ext cx="5567811" cy="4365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620688"/>
            <a:ext cx="75963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Основной этап. Познавательное развитие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Беседы о видах транспорта (наземный, подземный, воздушный,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водный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о безопасности на дороге, о правилах дорожного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движения.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Просмотр иллюстраций различных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машин.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Просмотр видео о правилах дорожного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движения.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Просмотр мультфильма: «Грузовичок Лева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Физкультминутки: «Поезд», «Едем, едем на машине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Дыхательное упражнение: «Паровоз» «Самолет».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Динамичная пауза: «Самолеты».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Пальчиковая гимнастика: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«Машина», «Поезд».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Подвижные игры: «Самолеты», «Мы едем, едем, едем…», «Поезд»,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Птицы и автомобиль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развитие: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Рисование: «Раскрашивание автомобиля», «Светофор».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Конструирование по образцу и самостоятельно: «Автомобиль», «Гараж».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Пение песенок: «Загудел паровоз», «Самолет», «Машина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Музыкально-ритмические движения: «Машина едет», «Самолет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Музыкальные игры: «Машины», «Паровоз».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Аппликация: «Весёлый Паровозик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Сотрудничество с родителями в рамках проекта: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Вовлечение родителей в совместную деятельность 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детьми.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Консультация о правилах безопасности детей на дорогах и в транспорте.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20315" y="51386"/>
            <a:ext cx="18795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Основной этап.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808</Words>
  <Application>Microsoft Office PowerPoint</Application>
  <PresentationFormat>Экран (4:3)</PresentationFormat>
  <Paragraphs>150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 казенное  дошкольное  образовательное учреждение  «Детский сад № 443 «Дельфинчик»    </vt:lpstr>
      <vt:lpstr>Актуальность: Все дети любят кататься на транспорте, знают названия многих видов транспорта, но в речи не наблюдалось слов, обобщающих названия этого транспорта. В течение недели были запланированы мероприятия на закрепление и уточнение представлений детей о видах транспорта с конкретной классификацией названий транспорта (пассажирский, грузовой, наземный). Обучая детей правилам дорожного движения, необходимо использовать все доступные формы и методы работы. Это - беседы, обсуждения ситуаций, наблюдения, заучивание стихов, настольные и дидактические игры. Работа идёт комплексно по всем разделам воспитания и  обучения. Знания закрепляются в играх, развлечениях, соревнованиях.  Проблема:       Для чего нам нужен транспорт? Какие виды транспорта бывают?         Незнание детьми правил дорожного движения, правил поведения на улице и на дороге, световых сигналов светофора. Обоснование проблемы:         Родители не достаточно уделяют внимание теме «Правила поведения на дороге», «Правила поведения на улице», «Правила дорожного движения».        Нет знаний у детей о правилах поведения на дороге, о смене сигналов светофора, их смысл.    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казенное  дошкольное  образовательное учреждение  детский сад № 443 «Дельфинчик»    </dc:title>
  <dc:creator>Ромашка</dc:creator>
  <cp:lastModifiedBy>Марина</cp:lastModifiedBy>
  <cp:revision>10</cp:revision>
  <dcterms:created xsi:type="dcterms:W3CDTF">2021-11-13T12:07:19Z</dcterms:created>
  <dcterms:modified xsi:type="dcterms:W3CDTF">2021-11-15T12:05:05Z</dcterms:modified>
</cp:coreProperties>
</file>