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1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png"/><Relationship Id="rId10" Type="http://schemas.microsoft.com/office/2007/relationships/hdphoto" Target="../../word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7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../word/media/hdphoto1.wdp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jpeg"/><Relationship Id="rId12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jpeg"/><Relationship Id="rId10" Type="http://schemas.microsoft.com/office/2007/relationships/hdphoto" Target="../../word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microsoft.com/office/2007/relationships/hdphoto" Target="../../word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NULL"/></Relationships>
</file>

<file path=ppt/slides/_rels/slide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microsoft.com/office/2007/relationships/hdphoto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NULL"/></Relationships>
</file>

<file path=ppt/slides/_rels/slide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microsoft.com/office/2007/relationships/hdphoto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NULL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2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microsoft.com/office/2007/relationships/hdphoto" Target="NUL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NULL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eg"/><Relationship Id="rId12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microsoft.com/office/2007/relationships/hdphoto" Target="NULL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1e3/000c0fd2-5244cdd1/hello_html_2093159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96"/>
            <a:ext cx="9182128" cy="68865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12" y="1214422"/>
            <a:ext cx="90011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 для</a:t>
            </a:r>
          </a:p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Старших дошкольников</a:t>
            </a:r>
          </a:p>
          <a:p>
            <a:pPr algn="ctr"/>
            <a:r>
              <a:rPr lang="ru-RU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ПДД</a:t>
            </a:r>
            <a:endParaRPr lang="ru-RU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28662" y="0"/>
            <a:ext cx="715285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КАЗЕННОЕ ДОШКОЛЬНОЕ ОБРАЗОВАТЕЛЬНОЕ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ЩУЧИНСКИЙ ДЕТСКИЙ  САД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ЩУЧИНСКИЙ ДЕТСКИЙ САД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397926, Россия, Воронежская область,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Лискинский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район, с. Щучье, ул. Советская, д. 47-а,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 (47391) 65-4-39, ОГРН 1113652000330    ИНН/КПП 3614000135/361401001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70" y="2967335"/>
            <a:ext cx="8114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«Правила дорожные…»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3056" y="4071942"/>
            <a:ext cx="49959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Подготовил: воспитатель </a:t>
            </a:r>
            <a:r>
              <a:rPr lang="en-US" sz="2800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IKK</a:t>
            </a:r>
            <a:endParaRPr lang="ru-RU" sz="2800" cap="none" spc="0" dirty="0" smtClean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dirty="0" err="1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Епишкина</a:t>
            </a:r>
            <a:r>
              <a:rPr lang="ru-RU" sz="280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Т.А.</a:t>
            </a:r>
            <a:endParaRPr lang="ru-RU" sz="2800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40337" y="128478"/>
            <a:ext cx="7463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машины могут проехать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красный свет?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00" t="8000" b="12000"/>
          <a:stretch>
            <a:fillRect/>
          </a:stretch>
        </p:blipFill>
        <p:spPr bwMode="auto">
          <a:xfrm>
            <a:off x="6786578" y="928670"/>
            <a:ext cx="1876301" cy="28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Рисунок 4" descr="https://avatars.mds.yandex.net/get-pdb/1648714/2cc82e56-6b55-470a-988d-6968d659fd47/s1200?webp=false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2643182"/>
            <a:ext cx="4786346" cy="3395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3492" y="334039"/>
            <a:ext cx="8997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Дорогу можно переходить только на: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Овал 29"/>
          <p:cNvSpPr>
            <a:spLocks noChangeArrowheads="1"/>
          </p:cNvSpPr>
          <p:nvPr/>
        </p:nvSpPr>
        <p:spPr bwMode="auto">
          <a:xfrm>
            <a:off x="1428728" y="1571612"/>
            <a:ext cx="1531938" cy="1471612"/>
          </a:xfrm>
          <a:prstGeom prst="ellipse">
            <a:avLst/>
          </a:prstGeom>
          <a:solidFill>
            <a:srgbClr val="0070C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214686"/>
            <a:ext cx="151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Синий свет </a:t>
            </a:r>
            <a:endParaRPr lang="ru-RU" dirty="0"/>
          </a:p>
        </p:txBody>
      </p:sp>
      <p:sp>
        <p:nvSpPr>
          <p:cNvPr id="44035" name="Овал 30"/>
          <p:cNvSpPr>
            <a:spLocks noChangeArrowheads="1"/>
          </p:cNvSpPr>
          <p:nvPr/>
        </p:nvSpPr>
        <p:spPr bwMode="auto">
          <a:xfrm>
            <a:off x="4000496" y="3429000"/>
            <a:ext cx="1531938" cy="1471612"/>
          </a:xfrm>
          <a:prstGeom prst="ellipse">
            <a:avLst/>
          </a:prstGeom>
          <a:solidFill>
            <a:srgbClr val="31F117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5072074"/>
            <a:ext cx="177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Зеленый свет </a:t>
            </a:r>
            <a:endParaRPr lang="ru-RU" dirty="0"/>
          </a:p>
        </p:txBody>
      </p:sp>
      <p:pic>
        <p:nvPicPr>
          <p:cNvPr id="8" name="Рисунок 7" descr="https://avatars.mds.yandex.net/get-pdb/1646963/6bab7d51-5fdb-4f88-9d60-d0fc367a0492/s1200"/>
          <p:cNvPicPr/>
          <p:nvPr/>
        </p:nvPicPr>
        <p:blipFill>
          <a:blip r:embed="rId11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43570" y="785794"/>
            <a:ext cx="2786082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000760" y="3143248"/>
            <a:ext cx="200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Мигающий свет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44034" grpId="0" animBg="1"/>
      <p:bldP spid="5" grpId="0"/>
      <p:bldP spid="44035" grpId="0" animBg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49648" y="334039"/>
            <a:ext cx="80447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чего постовому нужен жезл?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avatars.mds.yandex.net/get-zen_doc/1554513/pub_5d5f815335c8d800adef135c_5d5f88abcfcc8600ac895586/scale_1200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3416063" cy="22864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4000504"/>
            <a:ext cx="1945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Отгонять мух </a:t>
            </a:r>
            <a:endParaRPr lang="ru-RU" sz="2000" dirty="0"/>
          </a:p>
        </p:txBody>
      </p:sp>
      <p:pic>
        <p:nvPicPr>
          <p:cNvPr id="6" name="Рисунок 5" descr="https://cdn3.vectorstock.com/i/1000x1000/59/82/cartoon-kids-are-showing-a-stop-sign-isolated-vector-652598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7772"/>
          <a:stretch/>
        </p:blipFill>
        <p:spPr bwMode="auto">
          <a:xfrm>
            <a:off x="5500694" y="1357298"/>
            <a:ext cx="2571768" cy="2428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14942" y="4000504"/>
            <a:ext cx="3245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Приветствовать знакомых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http://www.liceum28.nnov.ru/files/militsioner-2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500" r="20000"/>
          <a:stretch/>
        </p:blipFill>
        <p:spPr bwMode="auto">
          <a:xfrm>
            <a:off x="3428992" y="3571876"/>
            <a:ext cx="1937131" cy="2786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369409" y="6444734"/>
            <a:ext cx="4405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Регулировать дорожное движение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5" grpId="0"/>
      <p:bldP spid="7" grpId="0"/>
      <p:bldP spid="430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857356" y="0"/>
            <a:ext cx="55275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 правильно нужно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переходить дорогу?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image.freepik.com/free-vector/_29937-1278.jpg"/>
          <p:cNvPicPr/>
          <p:nvPr/>
        </p:nvPicPr>
        <p:blipFill>
          <a:blip r:embed="rId11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2690879" cy="214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900igr.net/up/datas/76631/018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4935" t="5883" r="17793" b="15568"/>
          <a:stretch/>
        </p:blipFill>
        <p:spPr bwMode="auto">
          <a:xfrm>
            <a:off x="6000760" y="1643050"/>
            <a:ext cx="2565144" cy="2251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 descr="https://avatars.mds.yandex.net/get-pdb/1369813/055f2220-5dc6-4d5b-a84a-0966590d6e7f/s1200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863" t="6679" r="43470" b="38075"/>
          <a:stretch/>
        </p:blipFill>
        <p:spPr bwMode="auto">
          <a:xfrm>
            <a:off x="3357554" y="4143380"/>
            <a:ext cx="2571768" cy="2071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3786190"/>
            <a:ext cx="422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Перейти по пешеходному переходу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42869" y="3786190"/>
            <a:ext cx="4601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Взять мяч и поиграть футбол на дороге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6215082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Сесть на капот машины, и попросить, чтоб перевезли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14480" y="1643050"/>
            <a:ext cx="5958590" cy="14617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4274" name="Picture 2" descr="https://vk.vkfaces.com/857124/v857124130/4b5fe/aYHWweZr5W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428868"/>
            <a:ext cx="5985183" cy="4219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 cstate="print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Личный транспорт Бабы - Яги?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00" t="8000" b="12000"/>
          <a:stretch>
            <a:fillRect/>
          </a:stretch>
        </p:blipFill>
        <p:spPr bwMode="auto">
          <a:xfrm>
            <a:off x="6500826" y="1142984"/>
            <a:ext cx="1876301" cy="28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7" descr="domik-dlya-baby-yagi-vyazanie-18333-lar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7521" y="2714620"/>
            <a:ext cx="4343173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0"/>
            <a:ext cx="6858000" cy="9143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Чем смазывал свой моторчик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Карлсон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который живёт на крыше?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071546"/>
            <a:ext cx="2238233" cy="228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7" descr="2-30474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20547" y="3071809"/>
            <a:ext cx="4165833" cy="2943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Calibri" pitchFamily="34" charset="0"/>
              </a:rPr>
              <a:t>Любимый двух колёсный вид транспорта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 charset="0"/>
                <a:cs typeface="Calibri" pitchFamily="34" charset="0"/>
              </a:rPr>
              <a:t>кота Леопольда?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00" t="8000" b="12000"/>
          <a:stretch>
            <a:fillRect/>
          </a:stretch>
        </p:blipFill>
        <p:spPr bwMode="auto">
          <a:xfrm>
            <a:off x="7000892" y="857232"/>
            <a:ext cx="1876301" cy="28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7" descr="leopold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071810"/>
            <a:ext cx="5843386" cy="3207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7879" y="-1147878"/>
            <a:ext cx="6857999" cy="9153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Во что превратила добрая фея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тыкву для Золушки?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642918"/>
            <a:ext cx="2238233" cy="228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7224" y="2786058"/>
            <a:ext cx="4714908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Какие сигналы пешеходного светофора вы знаете, что они обозначают?</a:t>
            </a:r>
            <a:endParaRPr lang="ru-RU" sz="32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Как выглядит пешеходный светофор? </a:t>
            </a:r>
            <a:endParaRPr lang="ru-RU" sz="3200" dirty="0">
              <a:latin typeface="Times New Roman"/>
              <a:ea typeface="Times New Roman"/>
            </a:endParaRPr>
          </a:p>
        </p:txBody>
      </p:sp>
      <p:pic>
        <p:nvPicPr>
          <p:cNvPr id="4" name="Picture 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00" t="8000" b="12000"/>
          <a:stretch>
            <a:fillRect/>
          </a:stretch>
        </p:blipFill>
        <p:spPr bwMode="auto">
          <a:xfrm>
            <a:off x="6715140" y="1785926"/>
            <a:ext cx="1876301" cy="28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643182"/>
            <a:ext cx="1747572" cy="330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928934"/>
            <a:ext cx="4569566" cy="974964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429132"/>
            <a:ext cx="4214842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-500098" y="0"/>
            <a:ext cx="9929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Как на проезжей части  обозначен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пешеходный переход?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071546"/>
            <a:ext cx="2238233" cy="22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Рисунок 4" descr="1307198404_zh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5720" y="3500438"/>
            <a:ext cx="3006792" cy="3130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/>
          <p:nvPr/>
        </p:nvPicPr>
        <p:blipFill>
          <a:blip r:embed="rId1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307" t="5316" r="4467" b="4307"/>
          <a:stretch>
            <a:fillRect/>
          </a:stretch>
        </p:blipFill>
        <p:spPr bwMode="auto">
          <a:xfrm>
            <a:off x="3286116" y="1785926"/>
            <a:ext cx="1928825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/>
          <p:nvPr/>
        </p:nvPicPr>
        <p:blipFill>
          <a:blip r:embed="rId1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857760"/>
            <a:ext cx="2354078" cy="133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85720" y="0"/>
            <a:ext cx="844756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Какие цвета используют дорожные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Службы при нанесении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Разметки на дороге? Почему?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00" t="8000" b="12000"/>
          <a:stretch>
            <a:fillRect/>
          </a:stretch>
        </p:blipFill>
        <p:spPr bwMode="auto">
          <a:xfrm>
            <a:off x="6929454" y="1500174"/>
            <a:ext cx="1876301" cy="28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857628"/>
            <a:ext cx="3000396" cy="2746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7736" y="2264308"/>
            <a:ext cx="2429445" cy="161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1683" t="5716" r="30719" b="2553"/>
          <a:stretch>
            <a:fillRect/>
          </a:stretch>
        </p:blipFill>
        <p:spPr bwMode="auto">
          <a:xfrm>
            <a:off x="3571868" y="4071942"/>
            <a:ext cx="2157449" cy="231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BEBA8EAE-BF5A-486C-A8C5-ECC9F3942E4B}">
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362" y="-1142640"/>
            <a:ext cx="6857277" cy="914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24930" y="-4515"/>
            <a:ext cx="80941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каких местах пешеходам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разрешается переходить дорогу?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142984"/>
            <a:ext cx="2238233" cy="228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Рисунок 4" descr="1307198404_zh.jpg"/>
          <p:cNvPicPr/>
          <p:nvPr/>
        </p:nvPicPr>
        <p:blipFill>
          <a:blip r:embed="rId1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596" y="1357298"/>
            <a:ext cx="2428892" cy="2393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20" y="3929066"/>
            <a:ext cx="3953596" cy="2712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/>
          <p:cNvPicPr/>
          <p:nvPr/>
        </p:nvPicPr>
        <p:blipFill>
          <a:blip r:embed="rId1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929066"/>
            <a:ext cx="307183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199</Words>
  <Application>Microsoft Office PowerPoint</Application>
  <PresentationFormat>Экран (4:3)</PresentationFormat>
  <Paragraphs>43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16</cp:revision>
  <dcterms:created xsi:type="dcterms:W3CDTF">2020-09-30T06:14:04Z</dcterms:created>
  <dcterms:modified xsi:type="dcterms:W3CDTF">2020-09-30T08:32:47Z</dcterms:modified>
</cp:coreProperties>
</file>