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7" r:id="rId9"/>
    <p:sldId id="268" r:id="rId10"/>
    <p:sldId id="275" r:id="rId11"/>
    <p:sldId id="271" r:id="rId12"/>
    <p:sldId id="272" r:id="rId13"/>
    <p:sldId id="263" r:id="rId14"/>
    <p:sldId id="264" r:id="rId15"/>
    <p:sldId id="266" r:id="rId16"/>
    <p:sldId id="273" r:id="rId17"/>
    <p:sldId id="269" r:id="rId18"/>
    <p:sldId id="274" r:id="rId19"/>
    <p:sldId id="270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0F79-DE6F-47FB-9528-539C43145E7F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1F275-5120-4A11-93DE-F60E2D8E8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1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F275-5120-4A11-93DE-F60E2D8E86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14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63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84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6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59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7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69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56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2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9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8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5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7D35-7213-4A13-A442-0DDA9A5C7FFC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87F4-F3BD-4C79-9085-E2A26F453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7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облегчающие труд человека в быту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1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72" y="174535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Игра </a:t>
            </a:r>
            <a:r>
              <a:rPr lang="ru-RU" sz="6000" i="1" dirty="0" smtClean="0">
                <a:solidFill>
                  <a:srgbClr val="FF0000"/>
                </a:solidFill>
              </a:rPr>
              <a:t>«Найди вещи, </a:t>
            </a:r>
            <a:r>
              <a:rPr lang="ru-RU" sz="6000" b="1" i="1" dirty="0" smtClean="0">
                <a:solidFill>
                  <a:srgbClr val="FF0000"/>
                </a:solidFill>
              </a:rPr>
              <a:t>облегчающие труд человека в быту</a:t>
            </a:r>
            <a:r>
              <a:rPr lang="ru-RU" sz="6000" i="1" dirty="0" smtClean="0">
                <a:solidFill>
                  <a:srgbClr val="FF0000"/>
                </a:solidFill>
              </a:rPr>
              <a:t>»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150583912771b16d4b450b42e22c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234" y="3430138"/>
            <a:ext cx="4555100" cy="312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240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89" y="303362"/>
            <a:ext cx="11522016" cy="576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4749" y="586164"/>
            <a:ext cx="5868000" cy="46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2713" y="790147"/>
            <a:ext cx="4356000" cy="55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99165" y="540553"/>
            <a:ext cx="6048000" cy="56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9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19838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84" y="266997"/>
            <a:ext cx="7339521" cy="640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34640" y="358140"/>
            <a:ext cx="7308000" cy="54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2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hkaf_4_h_dv_s_zerkalami_ramon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197" y="377406"/>
            <a:ext cx="8640792" cy="648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1420" y="1123950"/>
            <a:ext cx="7272000" cy="51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5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7440" y="1234440"/>
            <a:ext cx="3764280" cy="43434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охотно пыль глотает,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болеет не чихает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8661" y="1234453"/>
            <a:ext cx="3384000" cy="35814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1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040" y="1279525"/>
            <a:ext cx="8412480" cy="399351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0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33290"/>
            <a:ext cx="350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назад, то вперед</a:t>
            </a:r>
          </a:p>
          <a:p>
            <a:r>
              <a:rPr lang="ru-RU" sz="32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Ходит-бродит пароход.</a:t>
            </a:r>
          </a:p>
          <a:p>
            <a:r>
              <a:rPr lang="ru-RU" sz="32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Остановишь - горе,</a:t>
            </a:r>
          </a:p>
          <a:p>
            <a:r>
              <a:rPr lang="ru-RU" sz="32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Продырявит море.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1200" y="2549226"/>
            <a:ext cx="5040000" cy="3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8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742128"/>
            <a:ext cx="3535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комнате ванной коробка стоит,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Глазом прозрачным и круглым глядит.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глаз заглянуть интересно, когда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коробке клокочет вода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0585" y="957610"/>
            <a:ext cx="4068000" cy="51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9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289465"/>
              </p:ext>
            </p:extLst>
          </p:nvPr>
        </p:nvGraphicFramePr>
        <p:xfrm>
          <a:off x="2301240" y="539262"/>
          <a:ext cx="2773680" cy="4459458"/>
        </p:xfrm>
        <a:graphic>
          <a:graphicData uri="http://schemas.openxmlformats.org/drawingml/2006/table">
            <a:tbl>
              <a:tblPr firstRow="1" firstCol="1" bandRow="1"/>
              <a:tblGrid>
                <a:gridCol w="2773680"/>
              </a:tblGrid>
              <a:tr h="44594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Застрочит, как пулемёт,</a:t>
                      </a:r>
                      <a:b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Платье новое сошьёт.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>
                        <a:alphaModFix amt="0"/>
                      </a:blip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1996" y="1467156"/>
            <a:ext cx="5580000" cy="4565448"/>
          </a:xfrm>
          <a:prstGeom prst="rect">
            <a:avLst/>
          </a:prstGeom>
          <a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30554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9" y="4247365"/>
            <a:ext cx="5827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за чудо, что за ящик?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– певец и сам – рассказчик,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 тому же заодно</a:t>
            </a:r>
            <a:b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Демонстрирует кино.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3441" y="640094"/>
            <a:ext cx="5652000" cy="39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0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181831"/>
              </p:ext>
            </p:extLst>
          </p:nvPr>
        </p:nvGraphicFramePr>
        <p:xfrm>
          <a:off x="2301240" y="445478"/>
          <a:ext cx="3154680" cy="4385602"/>
        </p:xfrm>
        <a:graphic>
          <a:graphicData uri="http://schemas.openxmlformats.org/drawingml/2006/table">
            <a:tbl>
              <a:tblPr firstRow="1" firstCol="1" bandRow="1"/>
              <a:tblGrid>
                <a:gridCol w="3154680"/>
              </a:tblGrid>
              <a:tr h="4385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этом маленьком предмете</a:t>
                      </a:r>
                      <a:b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Поселился теплый ветер.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>
                        <a:alphaModFix amt="0"/>
                      </a:blip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4354" y="1225453"/>
            <a:ext cx="4356000" cy="43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3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86" b="100000" l="20016" r="100000">
                        <a14:foregroundMark x1="28728" y1="6735" x2="71677" y2="425"/>
                        <a14:foregroundMark x1="70543" y1="2549" x2="72488" y2="52549"/>
                        <a14:foregroundMark x1="54538" y1="55036" x2="72771" y2="55461"/>
                        <a14:foregroundMark x1="52593" y1="4612" x2="34360" y2="0"/>
                        <a14:foregroundMark x1="34603" y1="1699" x2="27877" y2="7160"/>
                        <a14:foregroundMark x1="28444" y1="8010" x2="28728" y2="93265"/>
                        <a14:foregroundMark x1="28444" y1="94539" x2="33509" y2="99150"/>
                        <a14:foregroundMark x1="56240" y1="58010" x2="57618" y2="76881"/>
                        <a14:foregroundMark x1="57334" y1="73544" x2="53971" y2="73544"/>
                        <a14:foregroundMark x1="53971" y1="73544" x2="53687" y2="96238"/>
                        <a14:foregroundMark x1="53687" y1="97087" x2="35737" y2="99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7510" y="1307125"/>
            <a:ext cx="7704000" cy="5144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6440" y="3209709"/>
            <a:ext cx="384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кухне круглый год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Дед Мороз в шкафу живет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9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3758" y="1772422"/>
            <a:ext cx="5188453" cy="291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8880" y="3105835"/>
            <a:ext cx="289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Сушит ветер-суховей</a:t>
            </a:r>
            <a:b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Кудри мамочки моей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9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79</Words>
  <Application>Microsoft Office PowerPoint</Application>
  <PresentationFormat>Произвольный</PresentationFormat>
  <Paragraphs>17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Предметы, облегчающие труд человека в быту</vt:lpstr>
      <vt:lpstr>Он охотно пыль глотает, Не болеет не чихает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Игра «Найди вещи, облегчающие труд человека в быту».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МДОУ-15</dc:creator>
  <cp:lastModifiedBy>User</cp:lastModifiedBy>
  <cp:revision>21</cp:revision>
  <dcterms:created xsi:type="dcterms:W3CDTF">2016-09-18T02:08:22Z</dcterms:created>
  <dcterms:modified xsi:type="dcterms:W3CDTF">2018-09-08T06:01:43Z</dcterms:modified>
</cp:coreProperties>
</file>