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2" r:id="rId6"/>
    <p:sldId id="267" r:id="rId7"/>
    <p:sldId id="271" r:id="rId8"/>
    <p:sldId id="261" r:id="rId9"/>
    <p:sldId id="272" r:id="rId10"/>
    <p:sldId id="268" r:id="rId11"/>
    <p:sldId id="269" r:id="rId12"/>
    <p:sldId id="27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20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4;&#1087;&#1099;&#1090;%20&#1088;&#1072;&#1073;&#1086;&#1090;&#1099;%20&#1087;&#1086;%20&#1092;&#1080;&#1085;%20&#1075;&#1088;&#1072;&#1084;_&#1050;&#1091;&#1088;&#1086;&#1087;%20&#1080;%20&#1053;&#1080;&#1095;&#1080;&#1087;\&#1057;&#1082;&#1072;&#1079;&#1082;&#1072;%20&#1088;&#1072;&#1079;&#1074;&#1086;&#1079;&#1088;&#1086;&#1089;&#1090;&#1085;&#1072;&#1103;%20&#1075;&#1088;&#1091;&#1087;&#1087;&#1072;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429684" cy="1357322"/>
          </a:xfrm>
        </p:spPr>
        <p:txBody>
          <a:bodyPr>
            <a:normAutofit/>
          </a:bodyPr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ОПЫТ РАБОТЫ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«ФИНАНСОВАЯ ГРАМОТНОСТЬ»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429132"/>
            <a:ext cx="2143140" cy="111443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Подготовили: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Ничипорчук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Е.В.,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Куропаткина С.В.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«Коллекционирование»</a:t>
            </a:r>
          </a:p>
        </p:txBody>
      </p:sp>
      <p:pic>
        <p:nvPicPr>
          <p:cNvPr id="7" name="Picture 3" descr="F:\Фото фин грам\IMG_20211116_16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929486" cy="5137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«Творческая работа»</a:t>
            </a:r>
          </a:p>
        </p:txBody>
      </p:sp>
      <p:pic>
        <p:nvPicPr>
          <p:cNvPr id="23555" name="Picture 3" descr="F:\Фото фин грам\IMG_20211116_15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335735" cy="3214709"/>
          </a:xfrm>
          <a:prstGeom prst="rect">
            <a:avLst/>
          </a:prstGeom>
          <a:noFill/>
        </p:spPr>
      </p:pic>
      <p:pic>
        <p:nvPicPr>
          <p:cNvPr id="26626" name="Picture 2" descr="F:\Фото фин грам\IMG_20211117_10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4332774" cy="3212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«Мини-спектакли»</a:t>
            </a:r>
          </a:p>
        </p:txBody>
      </p:sp>
      <p:pic>
        <p:nvPicPr>
          <p:cNvPr id="3" name="Сказка развозростная групп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06" y="1643050"/>
            <a:ext cx="901706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Фото фин грам\IMG_20211116_153025.jpg"/>
          <p:cNvPicPr>
            <a:picLocks noChangeAspect="1" noChangeArrowheads="1"/>
          </p:cNvPicPr>
          <p:nvPr/>
        </p:nvPicPr>
        <p:blipFill>
          <a:blip r:embed="rId2" cstate="print"/>
          <a:srcRect l="10569" t="13121" r="9756" b="6799"/>
          <a:stretch>
            <a:fillRect/>
          </a:stretch>
        </p:blipFill>
        <p:spPr bwMode="auto">
          <a:xfrm>
            <a:off x="1071538" y="1571612"/>
            <a:ext cx="7000924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«Пополнение РППС»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«Пополнение РППС»</a:t>
            </a:r>
          </a:p>
        </p:txBody>
      </p:sp>
      <p:pic>
        <p:nvPicPr>
          <p:cNvPr id="21506" name="Picture 2" descr="F:\Фото фин грам\IMG_20211116_15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86" y="1428736"/>
            <a:ext cx="4025500" cy="5429264"/>
          </a:xfrm>
          <a:prstGeom prst="rect">
            <a:avLst/>
          </a:prstGeom>
          <a:noFill/>
        </p:spPr>
      </p:pic>
      <p:pic>
        <p:nvPicPr>
          <p:cNvPr id="21507" name="Picture 3" descr="F:\Фото фин грам\IMG_20211116_154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0255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«Пополнение РППС»</a:t>
            </a:r>
          </a:p>
        </p:txBody>
      </p:sp>
      <p:pic>
        <p:nvPicPr>
          <p:cNvPr id="22530" name="Picture 2" descr="F:\Фото фин грам\IMG_20211116_154106.jpg"/>
          <p:cNvPicPr>
            <a:picLocks noChangeAspect="1" noChangeArrowheads="1"/>
          </p:cNvPicPr>
          <p:nvPr/>
        </p:nvPicPr>
        <p:blipFill>
          <a:blip r:embed="rId2" cstate="print"/>
          <a:srcRect l="10085" t="54167" r="9834"/>
          <a:stretch>
            <a:fillRect/>
          </a:stretch>
        </p:blipFill>
        <p:spPr bwMode="auto">
          <a:xfrm>
            <a:off x="4744068" y="1571612"/>
            <a:ext cx="4257088" cy="3286148"/>
          </a:xfrm>
          <a:prstGeom prst="rect">
            <a:avLst/>
          </a:prstGeom>
          <a:noFill/>
        </p:spPr>
      </p:pic>
      <p:pic>
        <p:nvPicPr>
          <p:cNvPr id="6" name="Picture 2" descr="F:\Фото фин грам\IMG_20211116_154106.jpg"/>
          <p:cNvPicPr>
            <a:picLocks noChangeAspect="1" noChangeArrowheads="1"/>
          </p:cNvPicPr>
          <p:nvPr/>
        </p:nvPicPr>
        <p:blipFill>
          <a:blip r:embed="rId3" cstate="print"/>
          <a:srcRect l="7025" r="4465" b="45833"/>
          <a:stretch>
            <a:fillRect/>
          </a:stretch>
        </p:blipFill>
        <p:spPr bwMode="auto">
          <a:xfrm>
            <a:off x="142844" y="2214554"/>
            <a:ext cx="4500594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43240" y="1571612"/>
            <a:ext cx="60007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Финансовое просвещение и воспитание детей дошкольного возраста – сравнительно новое направление в дошкольной педагогике. Ведь финансовая грамотность является глобальной социальной проблемой, неотделимой от ребенка с ранних лет его жизни.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так или иначе, рано включаются в экономическую жизнь семьи:  сталкиваются с деньгами, рекламой, ходят с родителями в магазин, участвуют в купле-продаже, овладевая, таким образом, первичными экономическими знаниями, пока еще на житейском уровне.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сожалению, финансовой грамотности почти не обучают в детских садах. А грамотное отношение к собственным деньгам и опыт пользования финансовыми продуктами в раннем возрасте открывает хорошие возможности и способствует финансовому благополучию детей, когда они вырастают.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«Актуальность»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6116" y="1571612"/>
            <a:ext cx="585788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609600" algn="l"/>
                <a:tab pos="611188" algn="l"/>
              </a:tabLst>
            </a:pPr>
            <a:r>
              <a:rPr lang="ru-RU" sz="17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основ экономических компетенций и финансовой грамотности у детей старшего дошкольного возраста.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09600" algn="l"/>
                <a:tab pos="611188" algn="l"/>
              </a:tabLst>
            </a:pPr>
            <a:r>
              <a:rPr lang="ru-RU" sz="17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09600" algn="l"/>
                <a:tab pos="611188" algn="l"/>
              </a:tabLst>
            </a:pP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у детей представление о потребностях человека на основе экономических понятий;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09600" algn="l"/>
                <a:tab pos="611188" algn="l"/>
              </a:tabLst>
            </a:pP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представление детям о производителях товаров и услуг;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09600" algn="l"/>
                <a:tab pos="611188" algn="l"/>
              </a:tabLst>
            </a:pP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представление об обмене товарами и услугами;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09600" algn="l"/>
                <a:tab pos="611188" algn="l"/>
              </a:tabLst>
            </a:pP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заложить основы экономического образа мышления у ребенка-дошкольника;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09600" algn="l"/>
                <a:tab pos="611188" algn="l"/>
              </a:tabLst>
            </a:pP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ответственность, предприимчивость, расчетливость, самостоятельность;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09600" algn="l"/>
                <a:tab pos="611188" algn="l"/>
              </a:tabLst>
            </a:pP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 детей навыки и привычки речевого этикета, культурного поведения в быту.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«Целеполагание»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«Кружковая работа»</a:t>
            </a:r>
          </a:p>
        </p:txBody>
      </p:sp>
      <p:pic>
        <p:nvPicPr>
          <p:cNvPr id="3073" name="Picture 1" descr="F:\Фото фин грам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«Демонстрация наглядного материала»</a:t>
            </a:r>
          </a:p>
        </p:txBody>
      </p:sp>
      <p:pic>
        <p:nvPicPr>
          <p:cNvPr id="4" name="Picture 7" descr="F:\Фото фин грам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12" y="2643182"/>
            <a:ext cx="4357750" cy="3268313"/>
          </a:xfrm>
          <a:prstGeom prst="rect">
            <a:avLst/>
          </a:prstGeom>
          <a:noFill/>
        </p:spPr>
      </p:pic>
      <p:pic>
        <p:nvPicPr>
          <p:cNvPr id="19458" name="Picture 2" descr="F:\Фото фин грам\i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«Сюжетно-ролевые игры»</a:t>
            </a:r>
          </a:p>
        </p:txBody>
      </p:sp>
      <p:pic>
        <p:nvPicPr>
          <p:cNvPr id="24578" name="Picture 2" descr="F:\Фото фин грам\IMG_20211116_154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286280" cy="3178040"/>
          </a:xfrm>
          <a:prstGeom prst="rect">
            <a:avLst/>
          </a:prstGeom>
          <a:noFill/>
        </p:spPr>
      </p:pic>
      <p:pic>
        <p:nvPicPr>
          <p:cNvPr id="24579" name="Picture 3" descr="F:\Фото фин грам\IMG_20211116_155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286280" cy="317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«Сюжетно-ролевые игры»</a:t>
            </a:r>
          </a:p>
        </p:txBody>
      </p:sp>
      <p:pic>
        <p:nvPicPr>
          <p:cNvPr id="7" name="Picture 2" descr="F:\Фото фин грам\IMG_20211006_155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286280" cy="3214710"/>
          </a:xfrm>
          <a:prstGeom prst="rect">
            <a:avLst/>
          </a:prstGeom>
          <a:noFill/>
        </p:spPr>
      </p:pic>
      <p:pic>
        <p:nvPicPr>
          <p:cNvPr id="27652" name="Picture 4" descr="F:\Фото фин грам\IMG_20211004_074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4282950" cy="3175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фин грам\IMG-20211117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26" y="1571612"/>
            <a:ext cx="4381530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«Дидактические игры»</a:t>
            </a:r>
          </a:p>
        </p:txBody>
      </p:sp>
      <p:pic>
        <p:nvPicPr>
          <p:cNvPr id="9" name="Picture 4" descr="F:\Фото фин грам\IMG_20211116_160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99" y="2714619"/>
            <a:ext cx="4382263" cy="3249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«Дидактические игры»</a:t>
            </a:r>
          </a:p>
        </p:txBody>
      </p:sp>
      <p:pic>
        <p:nvPicPr>
          <p:cNvPr id="10" name="Picture 4" descr="F:\Фото фин грам\IMG_20211027_16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1"/>
            <a:ext cx="6858047" cy="5084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185</Words>
  <PresentationFormat>Экран (4:3)</PresentationFormat>
  <Paragraphs>29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ОПЫТ РАБОТЫ «ФИНАНСОВАЯ ГРАМОТНОСТЬ»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«ФИНАНСОВАЯ ГРАМОТНОСТЬ» ОПЫТ РАБОТЫ</dc:title>
  <dc:creator>Admin</dc:creator>
  <cp:lastModifiedBy>Admin</cp:lastModifiedBy>
  <cp:revision>47</cp:revision>
  <dcterms:created xsi:type="dcterms:W3CDTF">2021-11-15T15:49:29Z</dcterms:created>
  <dcterms:modified xsi:type="dcterms:W3CDTF">2021-11-17T15:40:27Z</dcterms:modified>
</cp:coreProperties>
</file>