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33" r:id="rId2"/>
  </p:sldMasterIdLst>
  <p:notesMasterIdLst>
    <p:notesMasterId r:id="rId15"/>
  </p:notesMasterIdLst>
  <p:sldIdLst>
    <p:sldId id="276" r:id="rId3"/>
    <p:sldId id="260" r:id="rId4"/>
    <p:sldId id="272" r:id="rId5"/>
    <p:sldId id="273" r:id="rId6"/>
    <p:sldId id="277" r:id="rId7"/>
    <p:sldId id="278" r:id="rId8"/>
    <p:sldId id="279" r:id="rId9"/>
    <p:sldId id="280" r:id="rId10"/>
    <p:sldId id="281" r:id="rId11"/>
    <p:sldId id="274" r:id="rId12"/>
    <p:sldId id="282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6B83B-E252-47F7-9090-CFDD040DF316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34B0-9D1A-4D8E-A9F0-90C06DE8A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0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34B0-9D1A-4D8E-A9F0-90C06DE8A4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3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2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3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4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6" y="731526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8" y="2209807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2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7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6172207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035D3F-E065-4467-8A49-3A6363A3F35B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A803D-42A4-4BB1-953F-6156B20A09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/>
            </a:r>
            <a:b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</a:br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I'm glad to see you. </a:t>
            </a:r>
            <a:endParaRPr lang="ru-RU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18" y="736803"/>
            <a:ext cx="10958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 like the lesson, because it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was…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interesting, happy, good). 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don’t like the lesson, because it was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not…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(interesting, happy, good). </a:t>
            </a:r>
          </a:p>
        </p:txBody>
      </p:sp>
    </p:spTree>
    <p:extLst>
      <p:ext uri="{BB962C8B-B14F-4D97-AF65-F5344CB8AC3E}">
        <p14:creationId xmlns:p14="http://schemas.microsoft.com/office/powerpoint/2010/main" val="6136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lisad.ru/files/Landscape_design/landscape_icons/0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2" y="122237"/>
            <a:ext cx="56388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84218"/>
            <a:ext cx="104463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 for the lesson. </a:t>
            </a:r>
            <a:endParaRPr lang="ru-RU" sz="8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6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298079"/>
            <a:ext cx="9410700" cy="537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657" y="528641"/>
            <a:ext cx="8825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house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292" y="637312"/>
            <a:ext cx="82573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East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or West, </a:t>
            </a: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is best.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is no place like 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My </a:t>
            </a: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is my castle.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sweet </a:t>
            </a: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2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128" y="431862"/>
            <a:ext cx="99891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Make the sentences with the construction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is, there are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There/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the/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plate / on / apples/ are.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is/ a / on / lamp / the / table/ There.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There / on / the / street/ is/ a / dog /on.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in / the /vase /There/ flowers/ are.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 There/ in /Moscow /are/ hotels / many.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books / There /two /are/ on/ shelf /the.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  cats /There /not / the / are / in street.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is/ car /There /a/ in /the /street. </a:t>
            </a:r>
          </a:p>
        </p:txBody>
      </p:sp>
    </p:spTree>
    <p:extLst>
      <p:ext uri="{BB962C8B-B14F-4D97-AF65-F5344CB8AC3E}">
        <p14:creationId xmlns:p14="http://schemas.microsoft.com/office/powerpoint/2010/main" val="221509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wishlist.ru/pic/i/wish/orig/002/866/20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886691"/>
            <a:ext cx="8368145" cy="525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62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1923" r="1005"/>
          <a:stretch/>
        </p:blipFill>
        <p:spPr bwMode="auto">
          <a:xfrm>
            <a:off x="2327564" y="748145"/>
            <a:ext cx="7481454" cy="5278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955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komebel.com/wp-content/uploads/2015/02/Interer-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554182"/>
            <a:ext cx="7758546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83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dmin.office360.ru/published/publicdata/OFFICE360/attachments/SC/category_pictures/photo_born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955964"/>
            <a:ext cx="8825346" cy="509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87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msvetlana/msvetlana1404/msvetlana140400007/27517100-detached-oak-tree-without-leaves-on-a-white-background-Stock-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8487" r="10067" b="10441"/>
          <a:stretch/>
        </p:blipFill>
        <p:spPr bwMode="auto">
          <a:xfrm>
            <a:off x="3311234" y="1"/>
            <a:ext cx="573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552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215</Words>
  <Application>Microsoft Office PowerPoint</Application>
  <PresentationFormat>Произвольный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1_Воздушный поток</vt:lpstr>
      <vt:lpstr> I'm glad to see you.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 Косинцева</dc:creator>
  <cp:lastModifiedBy>Home</cp:lastModifiedBy>
  <cp:revision>26</cp:revision>
  <dcterms:created xsi:type="dcterms:W3CDTF">2015-10-05T19:51:16Z</dcterms:created>
  <dcterms:modified xsi:type="dcterms:W3CDTF">2016-11-27T18:52:58Z</dcterms:modified>
</cp:coreProperties>
</file>