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7" r:id="rId10"/>
    <p:sldId id="266" r:id="rId11"/>
    <p:sldId id="268" r:id="rId12"/>
    <p:sldId id="271" r:id="rId13"/>
    <p:sldId id="270" r:id="rId14"/>
    <p:sldId id="275" r:id="rId15"/>
    <p:sldId id="276" r:id="rId16"/>
    <p:sldId id="277" r:id="rId17"/>
    <p:sldId id="278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>
      <p:cViewPr varScale="1">
        <p:scale>
          <a:sx n="88" d="100"/>
          <a:sy n="88" d="100"/>
        </p:scale>
        <p:origin x="136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13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1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84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26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434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83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87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5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9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06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5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44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33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06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18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48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8E35-A048-4952-A8C2-8EAEAB7D2002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FAAE2B-5867-4446-A04B-7603439F1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78581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педагогов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714620"/>
            <a:ext cx="8072494" cy="3214710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«Пути совершенствования взаимодействия </a:t>
            </a:r>
            <a:endParaRPr lang="ru-RU" sz="40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воспитателей с родителями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b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законными представителями)</a:t>
            </a:r>
          </a:p>
          <a:p>
            <a:r>
              <a:rPr lang="ru-RU" sz="4000" b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возраста»</a:t>
            </a:r>
            <a:endParaRPr lang="ru-RU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семьи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Анкетирование;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аблюдение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игровой деятельностью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малыша;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сочинение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иагностические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рисуночные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аправления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родителями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530449"/>
              </p:ext>
            </p:extLst>
          </p:nvPr>
        </p:nvGraphicFramePr>
        <p:xfrm>
          <a:off x="500034" y="3286124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помощи семье в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воспитании ребенка-дошкольника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семьи в образовательный процесс дошкольного учреждения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Культурно-просветительская работа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реализации личности ребенка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0800000" flipV="1">
            <a:off x="1214414" y="2214554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072596" y="264238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5144298" y="264238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000892" y="2285992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семьями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7528"/>
          </a:xfrm>
        </p:spPr>
        <p:txBody>
          <a:bodyPr>
            <a:normAutofit lnSpcReduction="10000"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одительские собрания; 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исьменные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устные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дверей;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одительская почта;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формление стендов;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риглашение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общих досугов с приглашением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одительский клуб;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кскурсии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прендметно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-пространственной  среды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совместных мероприятиях (занятия, утренники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группах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ринципы деятельности педагога в работе с детьми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5259" y="1700808"/>
            <a:ext cx="8229600" cy="3623007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ндивидуальный подход;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особенностей; 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уманизация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Конфендициальность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 на положительное;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динство воспитательных целей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285030"/>
              </p:ext>
            </p:extLst>
          </p:nvPr>
        </p:nvGraphicFramePr>
        <p:xfrm>
          <a:off x="467544" y="476673"/>
          <a:ext cx="8301608" cy="583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67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Обязанности родителей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/>
                        <a:t>Обязанности ДОО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 обязаны выполнять устав образовательного учреждения (ст.52)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 самостоятельны в осуществлении образовательного процесса (ст.32)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6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несут ответственность за воспитание детей, получение ими общего образования (ст.52)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 несут ответственность за жизнь и здоровье детей … во время образовательного процесса (ст.32)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0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 являются первыми педагогами. Они обязаны заложить основы физического, нравственного и интеллектуального развития личности ребенка в раннем детском возрасте. (ст. 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создают условия, гарантирующие охрану и укрепление здоровья воспитанников (ст.51)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7815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должны обеспечивать возможность родителям в ознакомлении с ходом и содержанием образовательного процесса (ст.15)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412309"/>
              </p:ext>
            </p:extLst>
          </p:nvPr>
        </p:nvGraphicFramePr>
        <p:xfrm>
          <a:off x="285750" y="1556793"/>
          <a:ext cx="5167340" cy="4464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3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15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Неэффектив-ные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родительские ответы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не поделили игрушки,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карандаши и т.д. Они дерутся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смей бить её! Это же твоя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сестра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15244"/>
              </p:ext>
            </p:extLst>
          </p:nvPr>
        </p:nvGraphicFramePr>
        <p:xfrm>
          <a:off x="5476892" y="1600414"/>
          <a:ext cx="3476628" cy="4377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32012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5657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 можешь злиться на сестру, но бить её нельзя.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34853"/>
              </p:ext>
            </p:extLst>
          </p:nvPr>
        </p:nvGraphicFramePr>
        <p:xfrm>
          <a:off x="5572132" y="1714488"/>
          <a:ext cx="328614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эффективного ответа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761772"/>
              </p:ext>
            </p:extLst>
          </p:nvPr>
        </p:nvGraphicFramePr>
        <p:xfrm>
          <a:off x="285750" y="1571625"/>
          <a:ext cx="5000630" cy="485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Неэффектив-ные</a:t>
                      </a:r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родительские ответы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51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боится собак. Во время прогулки к вам подбежал пес.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бойся. Собака тебя не тронет.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74140"/>
              </p:ext>
            </p:extLst>
          </p:nvPr>
        </p:nvGraphicFramePr>
        <p:xfrm>
          <a:off x="5429256" y="1571612"/>
          <a:ext cx="3476628" cy="483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79912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9244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Смотри,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какой симпатичный пес… Но если ты его боишься, давай перейдем на другую сторону и т.д.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4122"/>
              </p:ext>
            </p:extLst>
          </p:nvPr>
        </p:nvGraphicFramePr>
        <p:xfrm>
          <a:off x="5500694" y="1643051"/>
          <a:ext cx="3357586" cy="144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303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эффективного ответа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747298"/>
              </p:ext>
            </p:extLst>
          </p:nvPr>
        </p:nvGraphicFramePr>
        <p:xfrm>
          <a:off x="285750" y="1571625"/>
          <a:ext cx="5000630" cy="4429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Неэффектив-ные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родительские ответы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823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ребенка не получается что-то. Он расстроен…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Улыбнись.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 не так плохо, как тебе кажется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16182"/>
              </p:ext>
            </p:extLst>
          </p:nvPr>
        </p:nvGraphicFramePr>
        <p:xfrm>
          <a:off x="5429256" y="1571612"/>
          <a:ext cx="3476628" cy="44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79912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9244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бы тоже расстроился. Но, может, мы вместе найдем выход?</a:t>
                      </a:r>
                      <a:endParaRPr lang="ru-RU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143570"/>
              </p:ext>
            </p:extLst>
          </p:nvPr>
        </p:nvGraphicFramePr>
        <p:xfrm>
          <a:off x="5500694" y="1714488"/>
          <a:ext cx="335758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эффективного ответа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771400"/>
              </p:ext>
            </p:extLst>
          </p:nvPr>
        </p:nvGraphicFramePr>
        <p:xfrm>
          <a:off x="0" y="115888"/>
          <a:ext cx="9108504" cy="797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6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ЕСЛИ: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ТО: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3459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регулярно сообщает,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пусть даже о незначительных успехах ребенка, привлекает внимание к его поделкам, обращает внимание на их достоинства …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 приучает родителей следить за успехами своего ребенка, правильно реагировать на них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регулярно рассказывает родителям о тех занятиях, которые были у детей, вывешивает информацию об их содержании и достижениях детей…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 помогает родителям быть внимательным к познавательному развитию ребенка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11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регулярно жалуется на плохое поведение ребенка</a:t>
                      </a:r>
                      <a:endParaRPr lang="ru-RU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 провоцирует развитие в детях менторского начала, мешает установлению доброжелательных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детскородительских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отношений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15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не упускает случая посвятить  родителей в плохое поведение других детей</a:t>
                      </a:r>
                      <a:endParaRPr lang="ru-RU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 невольно становится участником приклеивания «черных ярлыков»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15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избегает каких-либо контактов с родителями</a:t>
                      </a:r>
                      <a:endParaRPr lang="ru-RU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 вызывает подозрение и провоцирует агрессивное поведение по отношению к ДОО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о 2 педсовете 13-14\начало през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382058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– это …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Ожегова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1)Взаимная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явлений.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2)Взаимная поддержка.</a:t>
            </a: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Энциклопедический словарь 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категория, отражающая процессы воздействия объектов друг на друга, их взаимную обусловленность и порождение одним объектом другого.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Дмитриева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Взаимодействием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объектов друг с другом называют такие процессы, действия, состояния, в которых все участники процесса оказывают влияние друг на друга и совместно влияют на что-то иное.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– это …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4456837"/>
          </a:xfrm>
        </p:spPr>
        <p:txBody>
          <a:bodyPr/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Ожегова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Участие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каком-либо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деле. 2) Совместные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Малый академический словарь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Содружество – это …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1556792"/>
            <a:ext cx="7346777" cy="4484571"/>
          </a:xfrm>
        </p:spPr>
        <p:txBody>
          <a:bodyPr>
            <a:norm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Ожегова 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Взаимная дружба, дружеское единение. Боевое с. Творческое с. 2. Объединение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кого-чего-нибудь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основанное на дружбе, на общности интересов.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Ефремовой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Взаимная дружба, дружеское единение. 2) Объединение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кого-либо,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основанное на дружбе, единстве взглядов, интересов.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Малый академический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Дружеское единение, союз.2. Общество, объединение, основанное на единстве интересов, взглядов.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аконодательные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в которых обозначена приоритетная роль семьи в воспитании ребенка.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1\Desktop\о 2 педсовете 13-14\конвенция о правах ребен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123177"/>
            <a:ext cx="1928826" cy="2819638"/>
          </a:xfrm>
          <a:prstGeom prst="rect">
            <a:avLst/>
          </a:prstGeom>
          <a:noFill/>
        </p:spPr>
      </p:pic>
      <p:pic>
        <p:nvPicPr>
          <p:cNvPr id="3075" name="Picture 3" descr="C:\Users\1\Desktop\о 2 педсовете 13-14\конституция.jpg"/>
          <p:cNvPicPr>
            <a:picLocks noChangeAspect="1" noChangeArrowheads="1"/>
          </p:cNvPicPr>
          <p:nvPr/>
        </p:nvPicPr>
        <p:blipFill>
          <a:blip r:embed="rId3" cstate="print"/>
          <a:srcRect b="5146"/>
          <a:stretch>
            <a:fillRect/>
          </a:stretch>
        </p:blipFill>
        <p:spPr bwMode="auto">
          <a:xfrm>
            <a:off x="214282" y="3108329"/>
            <a:ext cx="2000264" cy="3141671"/>
          </a:xfrm>
          <a:prstGeom prst="rect">
            <a:avLst/>
          </a:prstGeom>
          <a:noFill/>
        </p:spPr>
      </p:pic>
      <p:pic>
        <p:nvPicPr>
          <p:cNvPr id="3076" name="Picture 4" descr="C:\Users\1\Desktop\о 2 педсовете 13-14\об образовани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3286124"/>
            <a:ext cx="1788665" cy="2786082"/>
          </a:xfrm>
          <a:prstGeom prst="rect">
            <a:avLst/>
          </a:prstGeom>
          <a:noFill/>
        </p:spPr>
      </p:pic>
      <p:pic>
        <p:nvPicPr>
          <p:cNvPr id="3079" name="Picture 7" descr="http://files.books.ru/pic/3180001-3181000/3180767/00318076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161820"/>
            <a:ext cx="1928826" cy="3034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заключается роль других социальных институтов в воспитании детей?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ополнить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воспитательную деятельность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 и т.д.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заключается компетентность педагога в общении с родителями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овершенствует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тремится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активному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взаимодействию;  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Внимателен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Выдержан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актичен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общении; 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ладеет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знаниями о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семье; 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запросы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меет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 работу с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бладает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коммуникативными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навыками.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областях знаний должен быть компетентен педагог для полноценного общения с родителями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Педагогика;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Физиология; 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Медицина, педиатрия;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иторика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516</TotalTime>
  <Words>835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3</vt:lpstr>
      <vt:lpstr>Аспект</vt:lpstr>
      <vt:lpstr>Консультация для педагогов</vt:lpstr>
      <vt:lpstr>Презентация PowerPoint</vt:lpstr>
      <vt:lpstr>Взаимодействие – это …</vt:lpstr>
      <vt:lpstr>Сотрудничество – это …</vt:lpstr>
      <vt:lpstr>Содружество – это …</vt:lpstr>
      <vt:lpstr> Законодательные документы, в которых обозначена приоритетная роль семьи в воспитании ребенка. </vt:lpstr>
      <vt:lpstr>В чем заключается роль других социальных институтов в воспитании детей? </vt:lpstr>
      <vt:lpstr>В чем заключается компетентность педагога в общении с родителями?</vt:lpstr>
      <vt:lpstr>В каких областях знаний должен быть компетентен педагог для полноценного общения с родителями?</vt:lpstr>
      <vt:lpstr>Методы изучения семьи ребенка</vt:lpstr>
      <vt:lpstr> Направления работы с родителями воспитанников</vt:lpstr>
      <vt:lpstr>Формы работы с семьями воспитанников</vt:lpstr>
      <vt:lpstr>Принципы деятельности педагога в работе с детьми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Тематический педсовет</dc:title>
  <dc:creator>1</dc:creator>
  <cp:lastModifiedBy>Admin20</cp:lastModifiedBy>
  <cp:revision>58</cp:revision>
  <dcterms:created xsi:type="dcterms:W3CDTF">2013-11-04T15:22:40Z</dcterms:created>
  <dcterms:modified xsi:type="dcterms:W3CDTF">2021-11-23T14:47:59Z</dcterms:modified>
</cp:coreProperties>
</file>