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2" autoAdjust="0"/>
    <p:restoredTop sz="94660"/>
  </p:normalViewPr>
  <p:slideViewPr>
    <p:cSldViewPr>
      <p:cViewPr varScale="1">
        <p:scale>
          <a:sx n="68" d="100"/>
          <a:sy n="68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&#1055;&#1086;&#1083;&#1100;&#1079;&#1086;&#1074;&#1072;&#1090;&#1077;&#1083;&#1100;\Desktop\&#1087;&#1088;&#1086;&#1077;&#1082;&#1090;%20&#1087;&#1086;%20&#1101;&#1082;&#1086;&#1083;&#1086;&#1075;&#1080;&#1080;\&#1089;&#1090;&#1080;&#1093;&#1080;%20&#1086;%20&#1074;&#1086;&#1076;&#1077;%20&#1074;%20&#1087;&#1088;&#1080;&#1088;&#1086;&#1076;&#1077;%20&#1080;%20&#1077;&#1077;%20&#1089;&#1086;&#1089;&#1090;&#1086;&#1103;&#1085;&#1080;&#1103;&#1093;.docx" TargetMode="External"/><Relationship Id="rId13" Type="http://schemas.openxmlformats.org/officeDocument/2006/relationships/hyperlink" Target="&#1055;&#1088;&#1077;&#1079;&#1077;&#1085;&#1090;&#1072;&#1094;&#1080;&#1103;2.pptx" TargetMode="External"/><Relationship Id="rId3" Type="http://schemas.openxmlformats.org/officeDocument/2006/relationships/hyperlink" Target="pril3.pdf" TargetMode="External"/><Relationship Id="rId7" Type="http://schemas.openxmlformats.org/officeDocument/2006/relationships/hyperlink" Target="file:///C:\Users\&#1055;&#1086;&#1083;&#1100;&#1079;&#1086;&#1074;&#1072;&#1090;&#1077;&#1083;&#1100;\Desktop\&#1087;&#1088;&#1086;&#1077;&#1082;&#1090;%20&#1087;&#1086;%20&#1101;&#1082;&#1086;&#1083;&#1086;&#1075;&#1080;&#1080;\pril2.pdf" TargetMode="External"/><Relationship Id="rId12" Type="http://schemas.openxmlformats.org/officeDocument/2006/relationships/hyperlink" Target="&#1057;&#1083;&#1072;&#1081;&#1076;&#1099;%20&#1057;&#1086;&#1085;&#1103;.ppt" TargetMode="External"/><Relationship Id="rId2" Type="http://schemas.openxmlformats.org/officeDocument/2006/relationships/hyperlink" Target="Vizitka_Obrazet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konspekt_nod.doc" TargetMode="External"/><Relationship Id="rId11" Type="http://schemas.openxmlformats.org/officeDocument/2006/relationships/hyperlink" Target="&#1056;&#1086;&#1076;&#1080;&#1090;&#1077;&#1083;&#1100;&#1089;&#1082;&#1086;&#1077;%20&#1089;&#1086;&#1073;&#1088;&#1072;&#1085;&#1080;&#1077;.docx" TargetMode="External"/><Relationship Id="rId5" Type="http://schemas.openxmlformats.org/officeDocument/2006/relationships/hyperlink" Target="&#1047;&#1072;&#1085;&#1103;&#1090;&#1080;&#1077;%20&#1087;&#1086;%20&#1101;&#1082;&#1086;&#1083;&#1086;&#1075;&#1080;&#1080;.docx" TargetMode="External"/><Relationship Id="rId10" Type="http://schemas.openxmlformats.org/officeDocument/2006/relationships/hyperlink" Target="file:///C:\Users\&#1055;&#1086;&#1083;&#1100;&#1079;&#1086;&#1074;&#1072;&#1090;&#1077;&#1083;&#1100;\Desktop\&#1087;&#1088;&#1086;&#1077;&#1082;&#1090;%20&#1087;&#1086;%20&#1101;&#1082;&#1086;&#1083;&#1086;&#1075;&#1080;&#1080;\&#1050;&#1086;&#1085;&#1089;&#1091;&#1083;&#1100;&#1090;&#1072;&#1094;&#1080;&#1103;%20&#1076;&#1083;&#1103;%20&#1088;&#1086;&#1076;&#1080;&#1090;&#1077;&#1083;&#1077;&#1081;.docx" TargetMode="External"/><Relationship Id="rId4" Type="http://schemas.openxmlformats.org/officeDocument/2006/relationships/hyperlink" Target="dlja-opytov_5b1jn.pptx" TargetMode="External"/><Relationship Id="rId9" Type="http://schemas.openxmlformats.org/officeDocument/2006/relationships/hyperlink" Target="file:///C:\Users\&#1055;&#1086;&#1083;&#1100;&#1079;&#1086;&#1074;&#1072;&#1090;&#1077;&#1083;&#1100;\Desktop\&#1087;&#1088;&#1086;&#1077;&#1082;&#1090;%20&#1087;&#1086;%20&#1101;&#1082;&#1086;&#1083;&#1086;&#1075;&#1080;&#1080;\pril4.pdf" TargetMode="External"/><Relationship Id="rId14" Type="http://schemas.openxmlformats.org/officeDocument/2006/relationships/hyperlink" Target="&#1055;&#1088;&#1077;&#1079;&#1077;&#1085;&#1090;&#1072;&#1094;&#1080;&#1103;%20&#1053;&#1080;&#1082;&#1080;&#1090;&#1072;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alex.vistcom.ru/zanatia105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Вода, вода, кругом вода…</a:t>
            </a:r>
            <a:b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4048" y="3861048"/>
            <a:ext cx="3682752" cy="2265115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dirty="0" smtClean="0">
                <a:latin typeface="Arial"/>
                <a:cs typeface="Arial"/>
              </a:rPr>
              <a:t> </a:t>
            </a:r>
          </a:p>
        </p:txBody>
      </p:sp>
      <p:pic>
        <p:nvPicPr>
          <p:cNvPr id="4" name="Рисунок 3" descr="Tuli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79912" y="6309320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г.Рыбинск,  март 2015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764705"/>
            <a:ext cx="696992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Вода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вода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кругом вода…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0232" y="4869160"/>
            <a:ext cx="21499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Бородинова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О.М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Воспитатель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Воспитатель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ГДДВ СОШ 10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Развивающая цель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Цель:</a:t>
            </a:r>
            <a:r>
              <a:rPr lang="ru-RU" sz="2800" b="1" i="1" dirty="0" smtClean="0">
                <a:solidFill>
                  <a:schemeClr val="accent2"/>
                </a:solidFill>
              </a:rPr>
              <a:t> </a:t>
            </a:r>
            <a:r>
              <a:rPr lang="ru-RU" sz="2800" dirty="0" smtClean="0"/>
              <a:t>Развитие познавательного интереса у детей к воде, как к объекту неживой природы.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Задачи:</a:t>
            </a:r>
          </a:p>
          <a:p>
            <a:pPr>
              <a:buFont typeface="Wingdings" pitchFamily="2" charset="2"/>
              <a:buChar char="§"/>
            </a:pPr>
            <a:r>
              <a:rPr lang="ru-RU" sz="2400" b="1" i="1" dirty="0" smtClean="0"/>
              <a:t>Развивать любознательность детей, умение наблюдать, анализировать, делать выводы</a:t>
            </a:r>
            <a:r>
              <a:rPr lang="ru-RU" sz="2800" b="1" i="1" dirty="0" smtClean="0">
                <a:solidFill>
                  <a:schemeClr val="accent2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/>
              <a:t>Развивать представления о свойствах и состояниях воды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/>
              <a:t>Развивать навыки элементарного </a:t>
            </a:r>
            <a:r>
              <a:rPr lang="ru-RU" sz="2800" b="1" i="1" dirty="0" err="1" smtClean="0"/>
              <a:t>эксперементирования</a:t>
            </a:r>
            <a:r>
              <a:rPr lang="ru-RU" sz="2800" b="1" i="1" dirty="0" smtClean="0"/>
              <a:t>.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Воспитательная цель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Цель: Воспитание интереса к теме проекта и желания бережного отношения к воде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Задачи: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Воспитывать осознанное бережное отношение к воде, как к важному природному ресурсу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Воспитывать у детей навыки совместного взаимодействия в процессе экспериментальной деятельности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Частные вопросы и темы исследований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7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692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Частные вопросы</a:t>
                      </a:r>
                    </a:p>
                    <a:p>
                      <a:pPr algn="ctr"/>
                      <a:r>
                        <a:rPr lang="ru-RU" dirty="0" smtClean="0"/>
                        <a:t> (в рамках учебной темы)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Темы исследований</a:t>
                      </a:r>
                      <a:endParaRPr lang="ru-RU" dirty="0"/>
                    </a:p>
                  </a:txBody>
                  <a:tcPr/>
                </a:tc>
              </a:tr>
              <a:tr h="1069268">
                <a:tc>
                  <a:txBody>
                    <a:bodyPr/>
                    <a:lstStyle/>
                    <a:p>
                      <a:r>
                        <a:rPr lang="ru-RU" dirty="0" smtClean="0"/>
                        <a:t>1.В каком состоянии бывает вода?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1.1. «Вода и ее превращения»</a:t>
                      </a:r>
                      <a:endParaRPr lang="ru-RU" dirty="0"/>
                    </a:p>
                  </a:txBody>
                  <a:tcPr/>
                </a:tc>
              </a:tr>
              <a:tr h="1069268">
                <a:tc>
                  <a:txBody>
                    <a:bodyPr/>
                    <a:lstStyle/>
                    <a:p>
                      <a:r>
                        <a:rPr lang="ru-RU" dirty="0" smtClean="0"/>
                        <a:t>2.Зачем нужна вода?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1.2.</a:t>
                      </a:r>
                      <a:r>
                        <a:rPr lang="ru-RU" baseline="0" dirty="0" smtClean="0"/>
                        <a:t> «Помощница вода»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</a:tr>
              <a:tr h="1069268">
                <a:tc>
                  <a:txBody>
                    <a:bodyPr/>
                    <a:lstStyle/>
                    <a:p>
                      <a:r>
                        <a:rPr lang="ru-RU" dirty="0" smtClean="0"/>
                        <a:t>3. Где мы встречаем</a:t>
                      </a:r>
                      <a:r>
                        <a:rPr lang="ru-RU" baseline="0" dirty="0" smtClean="0"/>
                        <a:t> воду в природе?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3.1. «Где живут капельки воды?»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Подготовительный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Проектировочный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Практический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Контрольно-коррекционный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Заключительный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Подготовительный этап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(мотивационный)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Цель: </a:t>
            </a:r>
            <a:r>
              <a:rPr lang="ru-RU" sz="1600" dirty="0" smtClean="0"/>
              <a:t>выявить у детей и родителей имеющиеся знания о воде и степень их заинтересованности данной темой</a:t>
            </a:r>
          </a:p>
          <a:p>
            <a:pPr>
              <a:buNone/>
            </a:pPr>
            <a:r>
              <a:rPr lang="ru-RU" sz="1600" dirty="0" smtClean="0"/>
              <a:t>Сроки: 1-2 дня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Сроки: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Результат: Выявлены знания детей и родителей по данной теме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5" y="2216516"/>
          <a:ext cx="8208912" cy="3228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1369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Воспитанники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Педагоги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798924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Получают информацию по теме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 задачи проекта «Вода,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вода, кругом вода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  <a:endParaRPr lang="ru-RU" sz="14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Мотивировать  детей по данной теме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Помогать сформировать цели и задачи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Выявить знания детей и родителей по теме «Что я знаю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 воде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?»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Получают информацию по теме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Обсуждают тему с детьми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задачи проекта </a:t>
                      </a:r>
                      <a:endParaRPr lang="ru-RU" sz="16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Проектировочный этап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Цель: Определение средств реализации проекта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Сроки: 1-2 дня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Результат: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2420888"/>
          <a:ext cx="820891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604867"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Воспитанники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419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Проявляют интерес к работе над проектом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средства </a:t>
                      </a:r>
                      <a:b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реализации проекта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Предлагает темы исследований: «Вода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ее превращения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», «Помощница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вода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», «Где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живут капельки воды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Организовывает консультации для родителей по теме «Волшебница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вода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!», «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Эксперементируйте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 детьми дома!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Направляет и контролирует деятельность детей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Знакомятся с консультациями «Волшебница вода!»</a:t>
                      </a:r>
                    </a:p>
                    <a:p>
                      <a:r>
                        <a:rPr lang="ru-RU" sz="1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«</a:t>
                      </a:r>
                      <a:r>
                        <a:rPr lang="ru-RU" sz="1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Эксперементируйте</a:t>
                      </a:r>
                      <a:r>
                        <a:rPr lang="ru-RU" sz="1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с детьми дома!»</a:t>
                      </a:r>
                      <a:endParaRPr lang="ru-RU" sz="1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Практический этап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Цель: Закрепить полученные знания, получить необходимые навыки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Сроки: 4-5 дней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Результат: материалы детских исследований, получение знаний и их систематизация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196752"/>
          <a:ext cx="8352930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10"/>
                <a:gridCol w="2784310"/>
                <a:gridCol w="2784310"/>
              </a:tblGrid>
              <a:tr h="1112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Воспитанники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Педагоги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199421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Рассматривают иллюстрации,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слайд-шоу по теме «Чудо вода»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Слушают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рассказы воспитателей «Вода вокруг нас», Вода нужна всем», «Берегите воду!»</a:t>
                      </a:r>
                    </a:p>
                    <a:p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Чтение стихов и рассказов о воде, отгадывание загадок</a:t>
                      </a:r>
                    </a:p>
                    <a:p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Участие в опытах с водой, в наблюдениях.</a:t>
                      </a:r>
                    </a:p>
                    <a:p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Разучивание песенок о воде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Направляет и контролирует деятельность детей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Побуждает родителей к поиску информации по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данной теме</a:t>
                      </a:r>
                      <a:endParaRPr lang="ru-RU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Совместно с детьми выполняют задания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дома.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Контрольно-коррекционный этап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Цель: подкорректировать полученные знания и умения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Сроки: 1 день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Результат: оценка полученных знаний и умений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2708920"/>
          <a:ext cx="8136903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1053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Воспитанники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394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Участвуют в итоговом занятии«Волшебница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вода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Анализирует информацию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-обобщает результа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Помогают откорректировать знания детей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Заключительный этап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Цель: анализ результатов, подведение итогов</a:t>
            </a:r>
          </a:p>
          <a:p>
            <a:pPr>
              <a:buNone/>
            </a:pPr>
            <a:r>
              <a:rPr lang="ru-RU" dirty="0" smtClean="0"/>
              <a:t>Сроки: 1 день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Результат: материалы детских исследований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534979"/>
          <a:ext cx="8208911" cy="2902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79"/>
                <a:gridCol w="2830172"/>
                <a:gridCol w="2858460"/>
              </a:tblGrid>
              <a:tr h="1256213"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Воспитанники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/>
                </a:tc>
              </a:tr>
              <a:tr h="1408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Участвуют в открытом занятии «Волшебница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вода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Помощь в создании презентации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Помогают в создании презентации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Участвуют в родительском собрании «Организация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детского </a:t>
                      </a:r>
                      <a:r>
                        <a:rPr kumimoji="0" lang="ru-RU" sz="14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экперементирования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 домашних условиях»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Учебно-методический пакет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Визитка проекта 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Дидактические материалы  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         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4" action="ppaction://hlinkpres?slideindex=1&amp;slidetitle="/>
              </a:rPr>
              <a:t>Методические материалы 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Конспекты занятий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Материалы для НОД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Беседа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8" action="ppaction://hlinkfile"/>
              </a:rPr>
              <a:t>Художественное слово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9" action="ppaction://hlinkfile"/>
              </a:rPr>
              <a:t>Опыты с водой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10" action="ppaction://hlinkfile"/>
              </a:rPr>
              <a:t>Консультации для родителей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11" action="ppaction://hlinkfile"/>
              </a:rPr>
              <a:t>Родительское собрание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          Детские работы</a:t>
            </a: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12" action="ppaction://hlinkpres?slideindex=1&amp;slidetitle="/>
              </a:rPr>
              <a:t>Детское исследование «Вода и ее превращения» 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13" action="ppaction://hlinkpres?slideindex=1&amp;slidetitle="/>
              </a:rPr>
              <a:t>Детское исследование «Помощница вода» 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14" action="ppaction://hlinkpres?slideindex=1&amp;slidetitle="/>
              </a:rPr>
              <a:t>Детское исследование «Где живут капельки воды?»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AutoNum type="arabicPeriod" startAt="5"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44015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«Ее Величество вода»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4464496" cy="1752600"/>
          </a:xfrm>
        </p:spPr>
        <p:txBody>
          <a:bodyPr/>
          <a:lstStyle/>
          <a:p>
            <a:r>
              <a:rPr lang="ru-RU" dirty="0" smtClean="0"/>
              <a:t>Художественное слово</a:t>
            </a:r>
            <a:endParaRPr lang="ru-RU" dirty="0"/>
          </a:p>
        </p:txBody>
      </p:sp>
      <p:pic>
        <p:nvPicPr>
          <p:cNvPr id="4" name="Рисунок 3" descr="Tuli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7784" y="260649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«Ее величество вода»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О.А. </a:t>
            </a:r>
            <a:r>
              <a:rPr lang="ru-RU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Соломенникова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«Занятия по формированию элементарных экологических представлений».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Мозаика- Синтез Москва 2009г.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С.Н. Николаева «Юный эколог».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Мозаика- Синтез Москва 2005г.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А.И. Иванова «Экологические наблюдения и эксперименты в детском саду».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Творческий центр Москва 2008г.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А.П. </a:t>
            </a:r>
            <a:r>
              <a:rPr lang="ru-RU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Самородова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Л.В. Теплякова «Игры в экологическом воспитании детей в дошкольном возрасте».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Тамбов 2006г.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О.А. </a:t>
            </a:r>
            <a:r>
              <a:rPr lang="ru-RU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Скоролупова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«Занятия с детьми дошкольного возраста по теме «Вода»».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Скрипторий Москва 2003г.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А.А.Вахрушев «Здравствуй , мир!».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Баланс Москва 2003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http://www.ivalex.vistcom.ru/zanatia105.htm</a:t>
            </a:r>
            <a:endParaRPr lang="ru-RU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http://kids-kids.ru/?p=1606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Основополагающий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Без чего не будет жизни </a:t>
            </a:r>
          </a:p>
          <a:p>
            <a:pPr>
              <a:buNone/>
            </a:pPr>
            <a:r>
              <a:rPr lang="ru-RU" sz="2800" b="1" dirty="0" smtClean="0"/>
              <a:t> на земле?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8" name="Picture 4" descr="C:\Users\Пользователь\Desktop\проект по экологии\filtracyja-voda-v-priro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47664" y="620688"/>
            <a:ext cx="6589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Основополагающий вопрос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636912"/>
            <a:ext cx="10111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Без чего не будет жизни на земле?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 чем уникальность воды?</a:t>
            </a:r>
            <a:endParaRPr lang="ru-RU" dirty="0"/>
          </a:p>
        </p:txBody>
      </p:sp>
      <p:pic>
        <p:nvPicPr>
          <p:cNvPr id="1026" name="Picture 2" descr="C:\Users\Пользователь\Desktop\проект по экологии\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39752" y="476672"/>
            <a:ext cx="5395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чем уникальность воды?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Типология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информационно-исследовательский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групповой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Дети средней группы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Педагоги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Родители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Аннотация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 «Вода, вода, кругом вода» информационно-исследовательский, групповой и рассчитан на детей 4-6 лет. Он </a:t>
            </a:r>
            <a:r>
              <a:rPr lang="ru-RU" sz="2800" b="1" dirty="0" smtClean="0">
                <a:solidFill>
                  <a:schemeClr val="bg1"/>
                </a:solidFill>
              </a:rPr>
              <a:t>направлен на закрепление и углубление знаний детей о свойствах воды. В ходе проекта дети узнают о том, что вода находится вокруг нас независимо от времени года в разном состоянии (снег, град, туман, дождь, лед). Дошкольники узнают, что вода необходима для всего живого мира (человека, животных, птиц, рыб, растений). Дети получат представления о некоторых видах водоемов. Узнают, что вода – это бесценный дар природы, который нужно бережно сохранять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Образовательные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Развивающие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Воспитательные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Образовательная цель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Цель:</a:t>
            </a:r>
            <a:r>
              <a:rPr lang="ru-RU" sz="2800" b="1" i="1" dirty="0" smtClean="0">
                <a:solidFill>
                  <a:schemeClr val="accent2"/>
                </a:solidFill>
              </a:rPr>
              <a:t> </a:t>
            </a:r>
            <a:r>
              <a:rPr lang="ru-RU" sz="2800" b="1" i="1" dirty="0" smtClean="0"/>
              <a:t>Формирование у детей представления о значении воды в жизни всего живого на земле:</a:t>
            </a:r>
            <a:br>
              <a:rPr lang="ru-RU" sz="2800" b="1" i="1" dirty="0" smtClean="0"/>
            </a:br>
            <a:r>
              <a:rPr lang="ru-RU" sz="2800" b="1" i="1" dirty="0" smtClean="0"/>
              <a:t>- вода – источник жизни.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Задачи: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Обратить внимание детей на значение воды в нашей жизни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Показать где и в каком виде существует вода в окружающем мире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Познакомить детей со свойствами воды( не имеет вкуса, запаха, цвета.</a:t>
            </a:r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</TotalTime>
  <Words>826</Words>
  <Application>Microsoft Office PowerPoint</Application>
  <PresentationFormat>Экран (4:3)</PresentationFormat>
  <Paragraphs>198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Вода, вода, кругом вода… </vt:lpstr>
      <vt:lpstr>«Ее Величество вода» </vt:lpstr>
      <vt:lpstr>Основополагающий вопрос</vt:lpstr>
      <vt:lpstr>В чем уникальность воды?</vt:lpstr>
      <vt:lpstr>Типология проекта</vt:lpstr>
      <vt:lpstr>Участники проекта</vt:lpstr>
      <vt:lpstr>Аннотация</vt:lpstr>
      <vt:lpstr>Цели:</vt:lpstr>
      <vt:lpstr>Образовательная цель и задачи</vt:lpstr>
      <vt:lpstr>Развивающая цель и задачи</vt:lpstr>
      <vt:lpstr>Воспитательная цель и задачи</vt:lpstr>
      <vt:lpstr>Частные вопросы и темы исследований</vt:lpstr>
      <vt:lpstr>Этапы проекта</vt:lpstr>
      <vt:lpstr> Подготовительный этап  (мотивационный)  </vt:lpstr>
      <vt:lpstr>Проектировочный этап</vt:lpstr>
      <vt:lpstr>Практический этап </vt:lpstr>
      <vt:lpstr>Контрольно-коррекционный этап</vt:lpstr>
      <vt:lpstr> Заключительный этап  </vt:lpstr>
      <vt:lpstr>Учебно-методический пакет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</dc:title>
  <dc:creator>Настя</dc:creator>
  <cp:lastModifiedBy>User</cp:lastModifiedBy>
  <cp:revision>40</cp:revision>
  <dcterms:created xsi:type="dcterms:W3CDTF">2014-01-30T16:42:17Z</dcterms:created>
  <dcterms:modified xsi:type="dcterms:W3CDTF">2018-08-31T19:21:53Z</dcterms:modified>
</cp:coreProperties>
</file>