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pen Sans" panose="020B0604020202020204" charset="0"/>
      <p:regular r:id="rId10"/>
      <p:bold r:id="rId11"/>
      <p:italic r:id="rId12"/>
      <p:boldItalic r:id="rId13"/>
    </p:embeddedFont>
    <p:embeddedFont>
      <p:font typeface="Economica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-2514" y="-11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80523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8ceaf415f_1_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8ceaf415f_1_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f8ceaf415f_1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f8ceaf415f_1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8ceaf415f_1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8ceaf415f_1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8ceaf415f_1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8ceaf415f_1_2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8ceaf415f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8ceaf415f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8ceaf415f_1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8ceaf415f_1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" name="Google Shape;17;p3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ux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3044700" y="690467"/>
            <a:ext cx="3054600" cy="8957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solidFill>
                  <a:schemeClr val="lt1"/>
                </a:solidFill>
              </a:rPr>
              <a:t>cinquian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3044700" y="1791478"/>
            <a:ext cx="3054600" cy="20265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Rules/ how to write^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one noun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two adjectives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three verbs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one phrase or sentence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5 one noun (synonym)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 algn="ctr"/>
            <a:r>
              <a:rPr lang="en-US" dirty="0">
                <a:solidFill>
                  <a:schemeClr val="bg1"/>
                </a:solidFill>
              </a:rPr>
              <a:t>Your tasks: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623528"/>
            <a:ext cx="8520600" cy="2955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read the text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translate the text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write down a </a:t>
            </a:r>
            <a:r>
              <a:rPr lang="en-US" dirty="0" err="1" smtClean="0">
                <a:solidFill>
                  <a:schemeClr val="bg1"/>
                </a:solidFill>
              </a:rPr>
              <a:t>cinquian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compare the </a:t>
            </a:r>
            <a:r>
              <a:rPr lang="en-US" dirty="0" err="1" smtClean="0">
                <a:solidFill>
                  <a:schemeClr val="bg1"/>
                </a:solidFill>
              </a:rPr>
              <a:t>cinquain</a:t>
            </a:r>
            <a:r>
              <a:rPr lang="en-US" dirty="0" smtClean="0">
                <a:solidFill>
                  <a:schemeClr val="bg1"/>
                </a:solidFill>
              </a:rPr>
              <a:t> with your classmates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5 try to retell the </a:t>
            </a:r>
            <a:r>
              <a:rPr lang="en-US" dirty="0" err="1" smtClean="0">
                <a:solidFill>
                  <a:schemeClr val="bg1"/>
                </a:solidFill>
              </a:rPr>
              <a:t>text,using</a:t>
            </a:r>
            <a:r>
              <a:rPr lang="en-US" dirty="0" smtClean="0">
                <a:solidFill>
                  <a:schemeClr val="bg1"/>
                </a:solidFill>
              </a:rPr>
              <a:t> the </a:t>
            </a:r>
            <a:r>
              <a:rPr lang="en-US" dirty="0" err="1" smtClean="0">
                <a:solidFill>
                  <a:schemeClr val="bg1"/>
                </a:solidFill>
              </a:rPr>
              <a:t>cinquian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 algn="ctr"/>
            <a:r>
              <a:rPr lang="en-US" dirty="0" err="1" smtClean="0">
                <a:solidFill>
                  <a:schemeClr val="bg1"/>
                </a:solidFill>
              </a:rPr>
              <a:t>Cinquian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there are  only 5 lines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here is no any rhymes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title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describe the title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the title in action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and 5 </a:t>
            </a:r>
            <a:r>
              <a:rPr lang="en-US" dirty="0" err="1" smtClean="0">
                <a:solidFill>
                  <a:schemeClr val="bg1"/>
                </a:solidFill>
              </a:rPr>
              <a:t>poins</a:t>
            </a:r>
            <a:r>
              <a:rPr lang="en-US" dirty="0" smtClean="0">
                <a:solidFill>
                  <a:schemeClr val="bg1"/>
                </a:solidFill>
              </a:rPr>
              <a:t> are  your point of view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 algn="ctr"/>
            <a:r>
              <a:rPr lang="en-US" dirty="0" smtClean="0">
                <a:solidFill>
                  <a:schemeClr val="bg1"/>
                </a:solidFill>
              </a:rPr>
              <a:t>Sweet Sixteen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212980"/>
            <a:ext cx="8520600" cy="37509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tx1"/>
                </a:solidFill>
              </a:rPr>
              <a:t> A sweet sixteen is a 1)__type of birthday party for young girls in the USA. It is a type of coming-of-age celebration and it is a major 2)__in a teenage girl`s life.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tx1"/>
                </a:solidFill>
              </a:rPr>
              <a:t>Whenever there is a party , most girls get really excited about it , so you can imagine how much fuss is made about a sweet sixteen party. Many girls spend most of their senior year of junior high school  talking about and planning their parties-what theme to have, where to3)__ it and , of course, what to wear!</a:t>
            </a:r>
          </a:p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tx1"/>
                </a:solidFill>
              </a:rPr>
              <a:t>How big the party is 4)__ mostly on the budget of the parents. Some parties are very 5)__. They take place at a hotel with a band, rich food , a photographer , flower arrangements and much more. Other kinds of sweet sixteen parties are more casual  . Some girls have a barbecue of even a beach party. Others 6)__ on dinner and a trip to the theatre in a limousine . However they choose to celebrate though , everyone wants to 7)__ their sweet sixteen as a very special day  in their life.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167951"/>
            <a:ext cx="8520600" cy="13622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Read the text and choose the correct word for each gap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311700" y="1548883"/>
            <a:ext cx="8520600" cy="31910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  A specific           B special      C particular      D unique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  A  experience   B party          C event             D happening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  A enjoy              B do               C keep              D hold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  A depends         B relies         C bases            D  rests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5   A formal            B informal    C casual            D strict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6   A select             B decide        C choose          D prefer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7   A remind          B think           C  remember   D  recal</a:t>
            </a:r>
            <a:r>
              <a:rPr lang="en-US" dirty="0" smtClean="0"/>
              <a:t>l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Examples of </a:t>
            </a:r>
            <a:r>
              <a:rPr lang="en-US" dirty="0" err="1" smtClean="0">
                <a:solidFill>
                  <a:schemeClr val="bg1"/>
                </a:solidFill>
              </a:rPr>
              <a:t>cinquians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Sweet Sixteen                                                   1 Sweet Sixteen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exciting casual                                                  2 formal informal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celebrate choose wear                                   3 wait plan talk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It is a major part of  teenage girls` life        4 it is depends  on the  budget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5 Birthday                                                             5 tradition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keys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1 B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2 C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3 D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4 A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5 A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 B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>
                <a:solidFill>
                  <a:schemeClr val="bg1"/>
                </a:solidFill>
              </a:rPr>
              <a:t>7 </a:t>
            </a:r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ru-RU" dirty="0" smtClean="0">
              <a:solidFill>
                <a:schemeClr val="bg1"/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bg1"/>
                </a:solidFill>
              </a:rPr>
              <a:t>Высоцкая О.А</a:t>
            </a:r>
          </a:p>
          <a:p>
            <a:pPr marL="0" lvl="0" indent="0" algn="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bg1"/>
                </a:solidFill>
              </a:rPr>
              <a:t>Учитель </a:t>
            </a:r>
            <a:r>
              <a:rPr lang="ru-RU" dirty="0" err="1" smtClean="0">
                <a:solidFill>
                  <a:schemeClr val="bg1"/>
                </a:solidFill>
              </a:rPr>
              <a:t>англ.яз</a:t>
            </a:r>
            <a:r>
              <a:rPr lang="ru-RU" dirty="0" smtClean="0">
                <a:solidFill>
                  <a:schemeClr val="bg1"/>
                </a:solidFill>
              </a:rPr>
              <a:t>..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ux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76</TotalTime>
  <Words>436</Words>
  <Application>Microsoft Office PowerPoint</Application>
  <PresentationFormat>Экран (16:9)</PresentationFormat>
  <Paragraphs>48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Open Sans</vt:lpstr>
      <vt:lpstr>Economica</vt:lpstr>
      <vt:lpstr>Luxe</vt:lpstr>
      <vt:lpstr>cinquian</vt:lpstr>
      <vt:lpstr>Your tasks:</vt:lpstr>
      <vt:lpstr>Cinquian</vt:lpstr>
      <vt:lpstr>Sweet Sixteen</vt:lpstr>
      <vt:lpstr>Read the text and choose the correct word for each gap</vt:lpstr>
      <vt:lpstr>Examples of cinquians</vt:lpstr>
      <vt:lpstr>keys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cinquian</dc:title>
  <cp:lastModifiedBy>Серега</cp:lastModifiedBy>
  <cp:revision>10</cp:revision>
  <dcterms:modified xsi:type="dcterms:W3CDTF">2021-10-15T12:16:40Z</dcterms:modified>
</cp:coreProperties>
</file>