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1" y="1628800"/>
            <a:ext cx="3289660" cy="21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6448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Соединенное королевство Великобритании и Северной Ирландии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5194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4828"/>
            <a:ext cx="3468414" cy="37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Великобритания - </a:t>
            </a:r>
            <a:r>
              <a:rPr lang="en-US" i="1" dirty="0">
                <a:solidFill>
                  <a:schemeClr val="accent2"/>
                </a:solidFill>
              </a:rPr>
              <a:t>United Kingdom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3956248" cy="4680521"/>
          </a:xfrm>
        </p:spPr>
        <p:txBody>
          <a:bodyPr>
            <a:noAutofit/>
          </a:bodyPr>
          <a:lstStyle/>
          <a:p>
            <a:endParaRPr lang="ru-RU" sz="1600" b="1" i="1" dirty="0" smtClean="0"/>
          </a:p>
          <a:p>
            <a:r>
              <a:rPr lang="ru-RU" sz="1800" b="1" i="1" dirty="0" smtClean="0"/>
              <a:t>Великобритания </a:t>
            </a:r>
            <a:r>
              <a:rPr lang="ru-RU" sz="1800" i="1" dirty="0"/>
              <a:t>- государство на северо-западе Европы, расположенное на одноимённом острове  а также занимающее северную часть острова Ирландия и множество более мелких архипелагов. Официальное название страны - Соединённое Королевство Великобритании и Северной Ирландии. Великобритания - одно из ведущих государств мира, которое является парламентской монархией. Страна имеет сухопутную границу с </a:t>
            </a:r>
            <a:r>
              <a:rPr lang="ru-RU" sz="1800" i="1" dirty="0" smtClean="0"/>
              <a:t>Ирландией</a:t>
            </a:r>
            <a:endParaRPr lang="ru-RU" sz="18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24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680520" cy="475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90670" cy="39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Полезная информация о Великобритании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3950152" cy="3384376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/>
          </a:p>
          <a:p>
            <a:r>
              <a:rPr lang="ru-RU" sz="2600" dirty="0" smtClean="0">
                <a:solidFill>
                  <a:srgbClr val="002060"/>
                </a:solidFill>
              </a:rPr>
              <a:t>Население </a:t>
            </a:r>
            <a:r>
              <a:rPr lang="ru-RU" sz="2600" dirty="0">
                <a:solidFill>
                  <a:srgbClr val="002060"/>
                </a:solidFill>
              </a:rPr>
              <a:t>- более 66 млн. человек.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Площадь - 243 809 км</a:t>
            </a:r>
            <a:r>
              <a:rPr lang="ru-RU" sz="2600" baseline="30000" dirty="0">
                <a:solidFill>
                  <a:srgbClr val="002060"/>
                </a:solidFill>
              </a:rPr>
              <a:t>2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r>
              <a:rPr lang="ru-RU" sz="2600" dirty="0">
                <a:solidFill>
                  <a:srgbClr val="002060"/>
                </a:solidFill>
              </a:rPr>
              <a:t>Официальный язык - английский. Также регионально распространены валлийский, ирландский, шотландский (гаэльский) и </a:t>
            </a:r>
            <a:r>
              <a:rPr lang="ru-RU" sz="2600" dirty="0" err="1">
                <a:solidFill>
                  <a:srgbClr val="002060"/>
                </a:solidFill>
              </a:rPr>
              <a:t>корнский</a:t>
            </a:r>
            <a:r>
              <a:rPr lang="ru-RU" sz="2600" dirty="0">
                <a:solidFill>
                  <a:srgbClr val="002060"/>
                </a:solidFill>
              </a:rPr>
              <a:t> языки. </a:t>
            </a:r>
          </a:p>
          <a:p>
            <a:r>
              <a:rPr lang="ru-RU" sz="2600" dirty="0">
                <a:solidFill>
                  <a:srgbClr val="002060"/>
                </a:solidFill>
              </a:rPr>
              <a:t>Валюта - фунт стерлингов.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Соединённое Королевство является конституционной монархией. Королева является номинальным главой государства. Фактически страной управляет двухпалатный парламент во главе с премьер-министром, который обычно является лидером партии большинства в палате общин (нижняя палата, избираемая народом). При этом Северная Ирландия, Шотландия и Уэльс имеют свои собственные выборные органы, которые имеют широкую автономию и полномочия.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2687768" cy="17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81648" cy="21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Климат Великобритании</a:t>
            </a:r>
            <a:endParaRPr lang="ru-RU" sz="4000" b="1" i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5672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55679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Великобритания</a:t>
            </a:r>
            <a:r>
              <a:rPr lang="ru-RU" dirty="0"/>
              <a:t> имеет умеренный морской климат, смягченный тёплым Гольфстримом. Климат страны характеризуется мягкой зимой и тёплым летом. За год выпадает довольно много осадков. Погода в Великобритании часто бывает очень изменчива даже в течение дня. Зимой температуры редко падают ниже нуля, хотя возможны морозы и снегопады. Юго-западные ветры часто приносят холод и сырость. Западная часть страны более дождливая, чем восточная. 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2800712" cy="186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188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  </vt:lpstr>
      <vt:lpstr>Великобритания - United Kingdom</vt:lpstr>
      <vt:lpstr>Презентация PowerPoint</vt:lpstr>
      <vt:lpstr>Полезная информация о Великобритании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Ренат</dc:creator>
  <cp:lastModifiedBy>Ренат</cp:lastModifiedBy>
  <cp:revision>6</cp:revision>
  <dcterms:created xsi:type="dcterms:W3CDTF">2021-08-26T15:51:24Z</dcterms:created>
  <dcterms:modified xsi:type="dcterms:W3CDTF">2021-11-18T21:00:56Z</dcterms:modified>
</cp:coreProperties>
</file>