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13"/>
  </p:notesMasterIdLst>
  <p:sldIdLst>
    <p:sldId id="256" r:id="rId3"/>
    <p:sldId id="287" r:id="rId4"/>
    <p:sldId id="289" r:id="rId5"/>
    <p:sldId id="299" r:id="rId6"/>
    <p:sldId id="300" r:id="rId7"/>
    <p:sldId id="306" r:id="rId8"/>
    <p:sldId id="293" r:id="rId9"/>
    <p:sldId id="294" r:id="rId10"/>
    <p:sldId id="305" r:id="rId11"/>
    <p:sldId id="30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B78E-CA94-4649-A996-160B306C7F0B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7CA13-2FAD-4C46-90B6-92CE105D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7ABD5-7AAC-45E3-B21B-A1ACAD74C96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DF0D-37A5-4F85-A149-84FED480068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B7A7A-036A-4DD7-94F0-F799EFF9C3D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C1FDB-8ABE-4B2F-95A5-6231F7F5A5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F6EEE-6DBB-44E2-9891-F4F207DF9C7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008A-CCC8-4AF6-9DE0-617F49C254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FE97-4425-4CD8-B645-F8FA82E979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76C12-6A36-4172-A02D-8E2FAC921B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424D6C7-D1E6-47D6-901A-AE62967BF09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FFC9D-07EA-4CF7-9C74-430F79F7E2D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253E4-B139-46F2-81A7-9DFCA11366E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488D4-6B79-4156-85FF-16EAB2F5721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488D4-6B79-4156-85FF-16EAB2F5721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467600" cy="187220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  </a:t>
            </a:r>
            <a:r>
              <a:rPr lang="ru-RU" sz="3600" dirty="0" smtClean="0"/>
              <a:t>« Роль дидактических игр в подготовке к обучению грамоте»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635896" y="4221089"/>
            <a:ext cx="5307360" cy="1800200"/>
          </a:xfrm>
        </p:spPr>
        <p:txBody>
          <a:bodyPr/>
          <a:lstStyle/>
          <a:p>
            <a:r>
              <a:rPr lang="ru-RU" sz="1800" dirty="0" smtClean="0"/>
              <a:t>Воспитатель </a:t>
            </a:r>
            <a:r>
              <a:rPr lang="ru-RU" sz="2800" dirty="0" smtClean="0"/>
              <a:t> </a:t>
            </a:r>
            <a:r>
              <a:rPr lang="ru-RU" sz="1800" dirty="0" smtClean="0"/>
              <a:t>подготовительной  группы:  </a:t>
            </a:r>
            <a:r>
              <a:rPr lang="ru-RU" sz="1800" dirty="0" err="1" smtClean="0"/>
              <a:t>Чащухина</a:t>
            </a:r>
            <a:r>
              <a:rPr lang="ru-RU" sz="1800" dirty="0" smtClean="0"/>
              <a:t> </a:t>
            </a:r>
            <a:r>
              <a:rPr lang="ru-RU" sz="1800" dirty="0" smtClean="0"/>
              <a:t>М.В.</a:t>
            </a: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В результате проведения таких игр, дети разного уровня подготовки, с разными стартовыми данными, разной активностью одинаково, живо и с интересом включаются в игры со звуками, слогами, словами, буквами. К концу обучения дети на занятиях показывают высокий уровень подготовки к школе. И в дальнейшем, при обучении чтению и письму, ребёнок «не потеряет» ни одной буквы, так как он умеет выделять все звуки в слове от первого до последнего, определять их количество и последовательность, делить слова на слоги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166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идактические игры;</a:t>
            </a:r>
          </a:p>
          <a:p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ловесные игры;</a:t>
            </a:r>
          </a:p>
          <a:p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пражнения.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грамоте мы используем: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рж\Desktop\надо\IMG_20170517_102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58" y="2060848"/>
            <a:ext cx="511134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20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440160"/>
          </a:xfrm>
        </p:spPr>
        <p:txBody>
          <a:bodyPr/>
          <a:lstStyle/>
          <a:p>
            <a:pPr algn="ctr"/>
            <a:r>
              <a:rPr lang="ru-RU" dirty="0" smtClean="0"/>
              <a:t>Играми  мы обеспечиваем повышение мотивации детей к обучению грамоте путем использования наглядного дидактического материала</a:t>
            </a:r>
            <a:endParaRPr lang="ru-RU" dirty="0"/>
          </a:p>
        </p:txBody>
      </p:sp>
      <p:pic>
        <p:nvPicPr>
          <p:cNvPr id="1026" name="Picture 2" descr="C:\Users\серж\Desktop\IMG_20180330_154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49999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084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004669"/>
          </a:xfrm>
        </p:spPr>
        <p:txBody>
          <a:bodyPr/>
          <a:lstStyle/>
          <a:p>
            <a:pPr algn="ctr"/>
            <a:r>
              <a:rPr lang="ru-RU" dirty="0" smtClean="0"/>
              <a:t>Развиваем  интерес  ко  всему  происходящему; овладение  элементами  грамоты, которая  будет  являться  «фундаментом» при  обучении в  школе</a:t>
            </a:r>
            <a:endParaRPr lang="ru-RU" dirty="0"/>
          </a:p>
        </p:txBody>
      </p:sp>
      <p:pic>
        <p:nvPicPr>
          <p:cNvPr id="2050" name="Picture 2" descr="C:\Users\серж\Desktop\IMG_20180329_091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653307"/>
            <a:ext cx="4680520" cy="52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06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ж\Desktop\IMG_20180329_103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1041"/>
            <a:ext cx="6921665" cy="60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844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ж\Desktop\IMG_20180328_164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14454"/>
            <a:ext cx="46085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рж\Desktop\IMG_20180328_164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14455"/>
            <a:ext cx="442798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114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Игры со звуками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/>
          <a:lstStyle/>
          <a:p>
            <a:r>
              <a:rPr lang="ru-RU" sz="1800" b="1" dirty="0" smtClean="0"/>
              <a:t>ВЫДЕЛЕНИЕ ПЕРВОГО</a:t>
            </a:r>
            <a:r>
              <a:rPr lang="ru-RU" sz="4400" b="1" dirty="0" smtClean="0"/>
              <a:t> </a:t>
            </a:r>
            <a:r>
              <a:rPr lang="ru-RU" sz="1800" b="1" dirty="0" smtClean="0"/>
              <a:t>ЗВУКА В СЛОВЕ,В СЛОГЕ ;                          ПОДБОР СЛОВ НА ЗАДАННЫЙ ЗВУК, </a:t>
            </a:r>
            <a:r>
              <a:rPr lang="ru-RU" sz="2000" b="1" dirty="0" smtClean="0"/>
              <a:t>слог; игра  со  словами  на  определение  позиции  звука  в  слове                                                      </a:t>
            </a:r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600" b="1" dirty="0" smtClean="0"/>
              <a:t>ИГРА «ГДЕ ЗВУК» (« ДОМИКИ»  И НАБОР КАРТИНОК ДЛЯ ОПРЕДЕЛЕНИЯ ПОЗИЦИИ ЗВУКОВ В СЛОВАХ);                                       </a:t>
            </a:r>
          </a:p>
          <a:p>
            <a:r>
              <a:rPr lang="ru-RU" sz="1600" b="1" dirty="0" smtClean="0"/>
              <a:t>ИГРА «НАЙДИ КАРТИНКУ» (РЕБЕНОК ИЩЕТ КАРТИНКУ С ЗАДАННЫМ ЗВУКОМ);                                                                                 </a:t>
            </a:r>
          </a:p>
          <a:p>
            <a:r>
              <a:rPr lang="ru-RU" sz="1600" b="1" dirty="0" smtClean="0"/>
              <a:t>ИГРА » ГДЕ СПРЯТАЛСЯ ЗВУК» (КАРТОЧКИ СО СЛОВАМИ , ГДЕ ИЗУЧАЕМЫЙ ЗВУК СТОИТ В РАЗНЫХ ПОЗИЦИЯХ:НАЧАЛО,СЕРЕДИНА,КОНЕЦ СЛОВА) ;                                </a:t>
            </a:r>
          </a:p>
          <a:p>
            <a:r>
              <a:rPr lang="ru-RU" sz="1600" b="1" dirty="0" smtClean="0"/>
              <a:t>ИГРА «ПОЕЗД» (СОБРАТЬ ВАГОНЧИКИ НА ОПРЕДЕЛЕННЫЙ ЗВУК);                 </a:t>
            </a:r>
            <a:r>
              <a:rPr lang="ru-RU" sz="1800" b="1" dirty="0" smtClean="0"/>
              <a:t>предметные  картинки;</a:t>
            </a:r>
          </a:p>
          <a:p>
            <a:r>
              <a:rPr lang="ru-RU" sz="1800" b="1" dirty="0" smtClean="0"/>
              <a:t>Предметные  картинки   , начинающие  с  мягкого или  твердого  звука;</a:t>
            </a:r>
          </a:p>
          <a:p>
            <a:r>
              <a:rPr lang="ru-RU" sz="1800" b="1" dirty="0" smtClean="0"/>
              <a:t>Ребусы, </a:t>
            </a:r>
            <a:r>
              <a:rPr lang="ru-RU" sz="1800" b="1" dirty="0" err="1" smtClean="0"/>
              <a:t>пазлы</a:t>
            </a:r>
            <a:r>
              <a:rPr lang="ru-RU" sz="1800" b="1" dirty="0" smtClean="0"/>
              <a:t>,  лото.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750851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серж\Desktop\IMG_20180328_163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34644"/>
            <a:ext cx="4126721" cy="57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ж\Desktop\IMG_20180328_164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" y="1034646"/>
            <a:ext cx="472877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202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6503"/>
            <a:ext cx="8229600" cy="518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Музыкальная Физкультминутка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</a:t>
            </a:r>
            <a:endParaRPr lang="ru-RU" sz="2000" dirty="0"/>
          </a:p>
        </p:txBody>
      </p:sp>
      <p:pic>
        <p:nvPicPr>
          <p:cNvPr id="8" name="Picture 2" descr="C:\Users\серж\Desktop\фи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5554860" cy="59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901905"/>
            <a:ext cx="2808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ctr">
              <a:spcBef>
                <a:spcPts val="600"/>
              </a:spcBef>
            </a:pPr>
            <a:r>
              <a:rPr lang="ru-RU" sz="2400" dirty="0"/>
              <a:t>Физкультминутка — кратковременные физические упражнения — проводится в перерыве между занятиями, а также в процессе занятий, требующих интеллектуального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3488624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493</TotalTime>
  <Words>215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1_Поток</vt:lpstr>
      <vt:lpstr>  « Роль дидактических игр в подготовке к обучению грамоте»</vt:lpstr>
      <vt:lpstr>На занятиях по грамоте мы используем: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со звуками</vt:lpstr>
      <vt:lpstr>Артикуляционная гимнастика</vt:lpstr>
      <vt:lpstr> Музыкальная Физкультминутка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ребЁнок, я человек»</dc:title>
  <dc:creator>Admin</dc:creator>
  <cp:lastModifiedBy>серж</cp:lastModifiedBy>
  <cp:revision>55</cp:revision>
  <dcterms:created xsi:type="dcterms:W3CDTF">2015-05-04T03:32:04Z</dcterms:created>
  <dcterms:modified xsi:type="dcterms:W3CDTF">2018-08-31T19:58:56Z</dcterms:modified>
</cp:coreProperties>
</file>