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4" r:id="rId7"/>
    <p:sldId id="263" r:id="rId8"/>
    <p:sldId id="265" r:id="rId9"/>
    <p:sldId id="266" r:id="rId10"/>
    <p:sldId id="267" r:id="rId11"/>
    <p:sldId id="262" r:id="rId12"/>
    <p:sldId id="269" r:id="rId13"/>
    <p:sldId id="268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B5C8BD-2D92-443C-8DE8-1C29FED527F7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7B327719-9E45-4A54-9271-4DDC4F979DD3}">
      <dgm:prSet phldrT="[Текст]" custT="1"/>
      <dgm:spPr/>
      <dgm:t>
        <a:bodyPr/>
        <a:lstStyle/>
        <a:p>
          <a:r>
            <a:rPr lang="ru-RU" sz="3600" b="1" dirty="0" smtClean="0"/>
            <a:t>Внимание</a:t>
          </a:r>
          <a:endParaRPr lang="ru-RU" sz="3600" b="1" dirty="0"/>
        </a:p>
      </dgm:t>
    </dgm:pt>
    <dgm:pt modelId="{B8366F58-D6A2-4A3F-BCF8-5D420368EEDB}" type="parTrans" cxnId="{8D588B2F-9CE1-46AA-B563-12F8CD947493}">
      <dgm:prSet/>
      <dgm:spPr/>
      <dgm:t>
        <a:bodyPr/>
        <a:lstStyle/>
        <a:p>
          <a:endParaRPr lang="ru-RU"/>
        </a:p>
      </dgm:t>
    </dgm:pt>
    <dgm:pt modelId="{59178772-F801-4851-84DA-2AF371991747}" type="sibTrans" cxnId="{8D588B2F-9CE1-46AA-B563-12F8CD947493}">
      <dgm:prSet/>
      <dgm:spPr/>
      <dgm:t>
        <a:bodyPr/>
        <a:lstStyle/>
        <a:p>
          <a:endParaRPr lang="ru-RU"/>
        </a:p>
      </dgm:t>
    </dgm:pt>
    <dgm:pt modelId="{E2D0DEB6-F452-4F62-96AF-62DCA4CBC255}">
      <dgm:prSet phldrT="[Текст]"/>
      <dgm:spPr/>
      <dgm:t>
        <a:bodyPr/>
        <a:lstStyle/>
        <a:p>
          <a:r>
            <a:rPr lang="ru-RU" dirty="0" smtClean="0"/>
            <a:t>Непроизвольное</a:t>
          </a:r>
          <a:endParaRPr lang="ru-RU" dirty="0"/>
        </a:p>
      </dgm:t>
    </dgm:pt>
    <dgm:pt modelId="{A2BA5120-C986-4063-8EE0-80DA0B0A954E}" type="parTrans" cxnId="{B0E62C17-D3E9-4E94-9BD5-DFC59273398B}">
      <dgm:prSet/>
      <dgm:spPr/>
      <dgm:t>
        <a:bodyPr/>
        <a:lstStyle/>
        <a:p>
          <a:endParaRPr lang="ru-RU"/>
        </a:p>
      </dgm:t>
    </dgm:pt>
    <dgm:pt modelId="{BF95F9AA-54E3-4918-89A9-7AE52987F944}" type="sibTrans" cxnId="{B0E62C17-D3E9-4E94-9BD5-DFC59273398B}">
      <dgm:prSet/>
      <dgm:spPr/>
      <dgm:t>
        <a:bodyPr/>
        <a:lstStyle/>
        <a:p>
          <a:endParaRPr lang="ru-RU"/>
        </a:p>
      </dgm:t>
    </dgm:pt>
    <dgm:pt modelId="{67C6AB42-324A-4AEB-B409-6E0132E7107F}">
      <dgm:prSet phldrT="[Текст]"/>
      <dgm:spPr/>
      <dgm:t>
        <a:bodyPr/>
        <a:lstStyle/>
        <a:p>
          <a:r>
            <a:rPr lang="ru-RU" dirty="0" smtClean="0"/>
            <a:t>Произвольное</a:t>
          </a:r>
          <a:endParaRPr lang="ru-RU" dirty="0"/>
        </a:p>
      </dgm:t>
    </dgm:pt>
    <dgm:pt modelId="{19828550-B0E4-436A-9113-1876D4048472}" type="parTrans" cxnId="{AB3A12FC-3D12-426A-9EA9-A119CDE99177}">
      <dgm:prSet/>
      <dgm:spPr/>
      <dgm:t>
        <a:bodyPr/>
        <a:lstStyle/>
        <a:p>
          <a:endParaRPr lang="ru-RU"/>
        </a:p>
      </dgm:t>
    </dgm:pt>
    <dgm:pt modelId="{DE806A34-061B-4925-AFF4-7A74D4FB039E}" type="sibTrans" cxnId="{AB3A12FC-3D12-426A-9EA9-A119CDE99177}">
      <dgm:prSet/>
      <dgm:spPr/>
      <dgm:t>
        <a:bodyPr/>
        <a:lstStyle/>
        <a:p>
          <a:endParaRPr lang="ru-RU"/>
        </a:p>
      </dgm:t>
    </dgm:pt>
    <dgm:pt modelId="{9184F2B1-AB4A-4D32-98CA-6A7B45740BC8}">
      <dgm:prSet/>
      <dgm:spPr/>
      <dgm:t>
        <a:bodyPr/>
        <a:lstStyle/>
        <a:p>
          <a:r>
            <a:rPr lang="ru-RU" dirty="0" err="1" smtClean="0"/>
            <a:t>Послепроизвольное</a:t>
          </a:r>
          <a:endParaRPr lang="ru-RU" dirty="0"/>
        </a:p>
      </dgm:t>
    </dgm:pt>
    <dgm:pt modelId="{1F3914A6-391E-4674-84B5-572E02163124}" type="parTrans" cxnId="{52337D7B-9593-4A67-9818-6C54839F66D8}">
      <dgm:prSet/>
      <dgm:spPr/>
      <dgm:t>
        <a:bodyPr/>
        <a:lstStyle/>
        <a:p>
          <a:endParaRPr lang="ru-RU"/>
        </a:p>
      </dgm:t>
    </dgm:pt>
    <dgm:pt modelId="{18325589-5D6B-409B-9215-1211C2AB7261}" type="sibTrans" cxnId="{52337D7B-9593-4A67-9818-6C54839F66D8}">
      <dgm:prSet/>
      <dgm:spPr/>
      <dgm:t>
        <a:bodyPr/>
        <a:lstStyle/>
        <a:p>
          <a:endParaRPr lang="ru-RU"/>
        </a:p>
      </dgm:t>
    </dgm:pt>
    <dgm:pt modelId="{1F5558E1-834C-4465-B8E0-C58CA3CBBBE5}" type="pres">
      <dgm:prSet presAssocID="{26B5C8BD-2D92-443C-8DE8-1C29FED527F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FC442E6-C408-4AEF-B4BE-C8DF3A7C1C45}" type="pres">
      <dgm:prSet presAssocID="{7B327719-9E45-4A54-9271-4DDC4F979DD3}" presName="hierRoot1" presStyleCnt="0"/>
      <dgm:spPr/>
    </dgm:pt>
    <dgm:pt modelId="{69BE075B-B26B-418C-A888-D03070308AA3}" type="pres">
      <dgm:prSet presAssocID="{7B327719-9E45-4A54-9271-4DDC4F979DD3}" presName="composite" presStyleCnt="0"/>
      <dgm:spPr/>
    </dgm:pt>
    <dgm:pt modelId="{B79B966F-C290-4AF1-A7CD-76E5D0C00800}" type="pres">
      <dgm:prSet presAssocID="{7B327719-9E45-4A54-9271-4DDC4F979DD3}" presName="background" presStyleLbl="node0" presStyleIdx="0" presStyleCnt="1"/>
      <dgm:spPr/>
    </dgm:pt>
    <dgm:pt modelId="{91F7D64E-4EF4-410A-A2F7-21F9205A2884}" type="pres">
      <dgm:prSet presAssocID="{7B327719-9E45-4A54-9271-4DDC4F979DD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89840C-105C-434D-934D-F56AE50E0B2A}" type="pres">
      <dgm:prSet presAssocID="{7B327719-9E45-4A54-9271-4DDC4F979DD3}" presName="hierChild2" presStyleCnt="0"/>
      <dgm:spPr/>
    </dgm:pt>
    <dgm:pt modelId="{D8412D62-986D-4180-9CD0-B25D19C31402}" type="pres">
      <dgm:prSet presAssocID="{A2BA5120-C986-4063-8EE0-80DA0B0A954E}" presName="Name10" presStyleLbl="parChTrans1D2" presStyleIdx="0" presStyleCnt="3"/>
      <dgm:spPr/>
      <dgm:t>
        <a:bodyPr/>
        <a:lstStyle/>
        <a:p>
          <a:endParaRPr lang="ru-RU"/>
        </a:p>
      </dgm:t>
    </dgm:pt>
    <dgm:pt modelId="{4F88BABB-49E0-4FEC-AF35-52386C403BE4}" type="pres">
      <dgm:prSet presAssocID="{E2D0DEB6-F452-4F62-96AF-62DCA4CBC255}" presName="hierRoot2" presStyleCnt="0"/>
      <dgm:spPr/>
    </dgm:pt>
    <dgm:pt modelId="{13D04056-F254-42E7-A6A5-7209EC7E10E6}" type="pres">
      <dgm:prSet presAssocID="{E2D0DEB6-F452-4F62-96AF-62DCA4CBC255}" presName="composite2" presStyleCnt="0"/>
      <dgm:spPr/>
    </dgm:pt>
    <dgm:pt modelId="{CD93E7C2-08B3-4E1B-8BE4-156E3ED479AA}" type="pres">
      <dgm:prSet presAssocID="{E2D0DEB6-F452-4F62-96AF-62DCA4CBC255}" presName="background2" presStyleLbl="node2" presStyleIdx="0" presStyleCnt="3"/>
      <dgm:spPr/>
    </dgm:pt>
    <dgm:pt modelId="{0B8116C9-FD32-49E0-96FD-52A5FFC2A1BD}" type="pres">
      <dgm:prSet presAssocID="{E2D0DEB6-F452-4F62-96AF-62DCA4CBC255}" presName="text2" presStyleLbl="fgAcc2" presStyleIdx="0" presStyleCnt="3" custScaleX="69931" custScaleY="746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63C74D-DB9A-4EC3-898F-8047FC45A5B0}" type="pres">
      <dgm:prSet presAssocID="{E2D0DEB6-F452-4F62-96AF-62DCA4CBC255}" presName="hierChild3" presStyleCnt="0"/>
      <dgm:spPr/>
    </dgm:pt>
    <dgm:pt modelId="{F673E8A6-4AED-478A-9E15-780916D74694}" type="pres">
      <dgm:prSet presAssocID="{19828550-B0E4-436A-9113-1876D4048472}" presName="Name10" presStyleLbl="parChTrans1D2" presStyleIdx="1" presStyleCnt="3"/>
      <dgm:spPr/>
      <dgm:t>
        <a:bodyPr/>
        <a:lstStyle/>
        <a:p>
          <a:endParaRPr lang="ru-RU"/>
        </a:p>
      </dgm:t>
    </dgm:pt>
    <dgm:pt modelId="{B966EBC3-6F50-466A-A4D7-5626DFF986C0}" type="pres">
      <dgm:prSet presAssocID="{67C6AB42-324A-4AEB-B409-6E0132E7107F}" presName="hierRoot2" presStyleCnt="0"/>
      <dgm:spPr/>
    </dgm:pt>
    <dgm:pt modelId="{B4CE04E0-8FC7-4842-988F-3CA16CEBAA7B}" type="pres">
      <dgm:prSet presAssocID="{67C6AB42-324A-4AEB-B409-6E0132E7107F}" presName="composite2" presStyleCnt="0"/>
      <dgm:spPr/>
    </dgm:pt>
    <dgm:pt modelId="{3CB00F6B-0282-4F36-9E39-582CF58348A1}" type="pres">
      <dgm:prSet presAssocID="{67C6AB42-324A-4AEB-B409-6E0132E7107F}" presName="background2" presStyleLbl="node2" presStyleIdx="1" presStyleCnt="3"/>
      <dgm:spPr/>
    </dgm:pt>
    <dgm:pt modelId="{9839A551-822F-4473-A7A3-015B31A851F9}" type="pres">
      <dgm:prSet presAssocID="{67C6AB42-324A-4AEB-B409-6E0132E7107F}" presName="text2" presStyleLbl="fgAcc2" presStyleIdx="1" presStyleCnt="3" custScaleX="69931" custScaleY="746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CC0401-2C37-49AC-BC85-7AB422BF074D}" type="pres">
      <dgm:prSet presAssocID="{67C6AB42-324A-4AEB-B409-6E0132E7107F}" presName="hierChild3" presStyleCnt="0"/>
      <dgm:spPr/>
    </dgm:pt>
    <dgm:pt modelId="{09943E22-2E66-4B16-BDE8-DD55A2BA55AD}" type="pres">
      <dgm:prSet presAssocID="{1F3914A6-391E-4674-84B5-572E02163124}" presName="Name10" presStyleLbl="parChTrans1D2" presStyleIdx="2" presStyleCnt="3"/>
      <dgm:spPr/>
      <dgm:t>
        <a:bodyPr/>
        <a:lstStyle/>
        <a:p>
          <a:endParaRPr lang="ru-RU"/>
        </a:p>
      </dgm:t>
    </dgm:pt>
    <dgm:pt modelId="{B028F16F-3F75-4458-AC11-744A4C2D47C7}" type="pres">
      <dgm:prSet presAssocID="{9184F2B1-AB4A-4D32-98CA-6A7B45740BC8}" presName="hierRoot2" presStyleCnt="0"/>
      <dgm:spPr/>
    </dgm:pt>
    <dgm:pt modelId="{66B9C926-F490-4A90-9B76-8B336CE5774A}" type="pres">
      <dgm:prSet presAssocID="{9184F2B1-AB4A-4D32-98CA-6A7B45740BC8}" presName="composite2" presStyleCnt="0"/>
      <dgm:spPr/>
    </dgm:pt>
    <dgm:pt modelId="{53DF906C-0C70-484A-BA6F-9B99CABD0642}" type="pres">
      <dgm:prSet presAssocID="{9184F2B1-AB4A-4D32-98CA-6A7B45740BC8}" presName="background2" presStyleLbl="node2" presStyleIdx="2" presStyleCnt="3"/>
      <dgm:spPr/>
    </dgm:pt>
    <dgm:pt modelId="{8B05DCE4-E90C-46CF-9578-E02EA63A916C}" type="pres">
      <dgm:prSet presAssocID="{9184F2B1-AB4A-4D32-98CA-6A7B45740BC8}" presName="text2" presStyleLbl="fgAcc2" presStyleIdx="2" presStyleCnt="3" custScaleX="69931" custScaleY="746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918455-6550-459E-909F-88A2786288A2}" type="pres">
      <dgm:prSet presAssocID="{9184F2B1-AB4A-4D32-98CA-6A7B45740BC8}" presName="hierChild3" presStyleCnt="0"/>
      <dgm:spPr/>
    </dgm:pt>
  </dgm:ptLst>
  <dgm:cxnLst>
    <dgm:cxn modelId="{45F85284-F36E-47CE-899E-F73A202E5FD3}" type="presOf" srcId="{9184F2B1-AB4A-4D32-98CA-6A7B45740BC8}" destId="{8B05DCE4-E90C-46CF-9578-E02EA63A916C}" srcOrd="0" destOrd="0" presId="urn:microsoft.com/office/officeart/2005/8/layout/hierarchy1"/>
    <dgm:cxn modelId="{5F30D229-9BC2-4E58-8703-734158D75648}" type="presOf" srcId="{19828550-B0E4-436A-9113-1876D4048472}" destId="{F673E8A6-4AED-478A-9E15-780916D74694}" srcOrd="0" destOrd="0" presId="urn:microsoft.com/office/officeart/2005/8/layout/hierarchy1"/>
    <dgm:cxn modelId="{63CDBCF4-61EA-44CD-980E-B1405C4AC4A1}" type="presOf" srcId="{26B5C8BD-2D92-443C-8DE8-1C29FED527F7}" destId="{1F5558E1-834C-4465-B8E0-C58CA3CBBBE5}" srcOrd="0" destOrd="0" presId="urn:microsoft.com/office/officeart/2005/8/layout/hierarchy1"/>
    <dgm:cxn modelId="{4FCB6F67-21FB-4FA8-879C-E55BC93C7B80}" type="presOf" srcId="{1F3914A6-391E-4674-84B5-572E02163124}" destId="{09943E22-2E66-4B16-BDE8-DD55A2BA55AD}" srcOrd="0" destOrd="0" presId="urn:microsoft.com/office/officeart/2005/8/layout/hierarchy1"/>
    <dgm:cxn modelId="{8D588B2F-9CE1-46AA-B563-12F8CD947493}" srcId="{26B5C8BD-2D92-443C-8DE8-1C29FED527F7}" destId="{7B327719-9E45-4A54-9271-4DDC4F979DD3}" srcOrd="0" destOrd="0" parTransId="{B8366F58-D6A2-4A3F-BCF8-5D420368EEDB}" sibTransId="{59178772-F801-4851-84DA-2AF371991747}"/>
    <dgm:cxn modelId="{4EA8745C-E06B-4EBC-816F-3F8702511ECE}" type="presOf" srcId="{E2D0DEB6-F452-4F62-96AF-62DCA4CBC255}" destId="{0B8116C9-FD32-49E0-96FD-52A5FFC2A1BD}" srcOrd="0" destOrd="0" presId="urn:microsoft.com/office/officeart/2005/8/layout/hierarchy1"/>
    <dgm:cxn modelId="{AB3A12FC-3D12-426A-9EA9-A119CDE99177}" srcId="{7B327719-9E45-4A54-9271-4DDC4F979DD3}" destId="{67C6AB42-324A-4AEB-B409-6E0132E7107F}" srcOrd="1" destOrd="0" parTransId="{19828550-B0E4-436A-9113-1876D4048472}" sibTransId="{DE806A34-061B-4925-AFF4-7A74D4FB039E}"/>
    <dgm:cxn modelId="{7A621298-1EF4-4927-9AB9-E7CEC9F338FC}" type="presOf" srcId="{A2BA5120-C986-4063-8EE0-80DA0B0A954E}" destId="{D8412D62-986D-4180-9CD0-B25D19C31402}" srcOrd="0" destOrd="0" presId="urn:microsoft.com/office/officeart/2005/8/layout/hierarchy1"/>
    <dgm:cxn modelId="{45581FBE-733C-48B7-A2AD-24E8DE5A046C}" type="presOf" srcId="{67C6AB42-324A-4AEB-B409-6E0132E7107F}" destId="{9839A551-822F-4473-A7A3-015B31A851F9}" srcOrd="0" destOrd="0" presId="urn:microsoft.com/office/officeart/2005/8/layout/hierarchy1"/>
    <dgm:cxn modelId="{52337D7B-9593-4A67-9818-6C54839F66D8}" srcId="{7B327719-9E45-4A54-9271-4DDC4F979DD3}" destId="{9184F2B1-AB4A-4D32-98CA-6A7B45740BC8}" srcOrd="2" destOrd="0" parTransId="{1F3914A6-391E-4674-84B5-572E02163124}" sibTransId="{18325589-5D6B-409B-9215-1211C2AB7261}"/>
    <dgm:cxn modelId="{B0E62C17-D3E9-4E94-9BD5-DFC59273398B}" srcId="{7B327719-9E45-4A54-9271-4DDC4F979DD3}" destId="{E2D0DEB6-F452-4F62-96AF-62DCA4CBC255}" srcOrd="0" destOrd="0" parTransId="{A2BA5120-C986-4063-8EE0-80DA0B0A954E}" sibTransId="{BF95F9AA-54E3-4918-89A9-7AE52987F944}"/>
    <dgm:cxn modelId="{93E539D4-1166-4E24-98E8-2E4D2A91AEE8}" type="presOf" srcId="{7B327719-9E45-4A54-9271-4DDC4F979DD3}" destId="{91F7D64E-4EF4-410A-A2F7-21F9205A2884}" srcOrd="0" destOrd="0" presId="urn:microsoft.com/office/officeart/2005/8/layout/hierarchy1"/>
    <dgm:cxn modelId="{C8088430-4F44-447C-B79B-5089FD01F9B1}" type="presParOf" srcId="{1F5558E1-834C-4465-B8E0-C58CA3CBBBE5}" destId="{8FC442E6-C408-4AEF-B4BE-C8DF3A7C1C45}" srcOrd="0" destOrd="0" presId="urn:microsoft.com/office/officeart/2005/8/layout/hierarchy1"/>
    <dgm:cxn modelId="{FA42936B-2DC5-4780-9172-8F1354FB37F7}" type="presParOf" srcId="{8FC442E6-C408-4AEF-B4BE-C8DF3A7C1C45}" destId="{69BE075B-B26B-418C-A888-D03070308AA3}" srcOrd="0" destOrd="0" presId="urn:microsoft.com/office/officeart/2005/8/layout/hierarchy1"/>
    <dgm:cxn modelId="{BC05A86A-476F-4FB5-965E-235051FBFC10}" type="presParOf" srcId="{69BE075B-B26B-418C-A888-D03070308AA3}" destId="{B79B966F-C290-4AF1-A7CD-76E5D0C00800}" srcOrd="0" destOrd="0" presId="urn:microsoft.com/office/officeart/2005/8/layout/hierarchy1"/>
    <dgm:cxn modelId="{D10B1E06-F577-4CCB-B89E-3C71C1A8544E}" type="presParOf" srcId="{69BE075B-B26B-418C-A888-D03070308AA3}" destId="{91F7D64E-4EF4-410A-A2F7-21F9205A2884}" srcOrd="1" destOrd="0" presId="urn:microsoft.com/office/officeart/2005/8/layout/hierarchy1"/>
    <dgm:cxn modelId="{2BBD9B75-F141-4E6B-92A5-0E32F13ED919}" type="presParOf" srcId="{8FC442E6-C408-4AEF-B4BE-C8DF3A7C1C45}" destId="{4089840C-105C-434D-934D-F56AE50E0B2A}" srcOrd="1" destOrd="0" presId="urn:microsoft.com/office/officeart/2005/8/layout/hierarchy1"/>
    <dgm:cxn modelId="{521D4EB3-0D09-498F-84F7-C03D4C9718E4}" type="presParOf" srcId="{4089840C-105C-434D-934D-F56AE50E0B2A}" destId="{D8412D62-986D-4180-9CD0-B25D19C31402}" srcOrd="0" destOrd="0" presId="urn:microsoft.com/office/officeart/2005/8/layout/hierarchy1"/>
    <dgm:cxn modelId="{AB30A2C3-8CE6-421E-91F8-43DDE4911063}" type="presParOf" srcId="{4089840C-105C-434D-934D-F56AE50E0B2A}" destId="{4F88BABB-49E0-4FEC-AF35-52386C403BE4}" srcOrd="1" destOrd="0" presId="urn:microsoft.com/office/officeart/2005/8/layout/hierarchy1"/>
    <dgm:cxn modelId="{FB0F5C80-AEB0-4392-BE18-C4B09C7C1EF6}" type="presParOf" srcId="{4F88BABB-49E0-4FEC-AF35-52386C403BE4}" destId="{13D04056-F254-42E7-A6A5-7209EC7E10E6}" srcOrd="0" destOrd="0" presId="urn:microsoft.com/office/officeart/2005/8/layout/hierarchy1"/>
    <dgm:cxn modelId="{FD0EE1E5-AEA3-4170-8B54-F00A7DC43B7B}" type="presParOf" srcId="{13D04056-F254-42E7-A6A5-7209EC7E10E6}" destId="{CD93E7C2-08B3-4E1B-8BE4-156E3ED479AA}" srcOrd="0" destOrd="0" presId="urn:microsoft.com/office/officeart/2005/8/layout/hierarchy1"/>
    <dgm:cxn modelId="{A6F2B1CE-E93B-4765-93F9-08F0CF0EF5CA}" type="presParOf" srcId="{13D04056-F254-42E7-A6A5-7209EC7E10E6}" destId="{0B8116C9-FD32-49E0-96FD-52A5FFC2A1BD}" srcOrd="1" destOrd="0" presId="urn:microsoft.com/office/officeart/2005/8/layout/hierarchy1"/>
    <dgm:cxn modelId="{3FAADD6A-874E-43FC-B0A7-AF8737D6A325}" type="presParOf" srcId="{4F88BABB-49E0-4FEC-AF35-52386C403BE4}" destId="{4863C74D-DB9A-4EC3-898F-8047FC45A5B0}" srcOrd="1" destOrd="0" presId="urn:microsoft.com/office/officeart/2005/8/layout/hierarchy1"/>
    <dgm:cxn modelId="{F313F5CB-00A7-4DDB-B290-F871807DE9A5}" type="presParOf" srcId="{4089840C-105C-434D-934D-F56AE50E0B2A}" destId="{F673E8A6-4AED-478A-9E15-780916D74694}" srcOrd="2" destOrd="0" presId="urn:microsoft.com/office/officeart/2005/8/layout/hierarchy1"/>
    <dgm:cxn modelId="{51D63F66-1B9C-4769-B215-28AA07EC1B52}" type="presParOf" srcId="{4089840C-105C-434D-934D-F56AE50E0B2A}" destId="{B966EBC3-6F50-466A-A4D7-5626DFF986C0}" srcOrd="3" destOrd="0" presId="urn:microsoft.com/office/officeart/2005/8/layout/hierarchy1"/>
    <dgm:cxn modelId="{A7DC2A03-8D9C-4556-BCE1-0796ABA0F905}" type="presParOf" srcId="{B966EBC3-6F50-466A-A4D7-5626DFF986C0}" destId="{B4CE04E0-8FC7-4842-988F-3CA16CEBAA7B}" srcOrd="0" destOrd="0" presId="urn:microsoft.com/office/officeart/2005/8/layout/hierarchy1"/>
    <dgm:cxn modelId="{1CABEA5D-E63C-4F2B-9C71-1E663BBEE85C}" type="presParOf" srcId="{B4CE04E0-8FC7-4842-988F-3CA16CEBAA7B}" destId="{3CB00F6B-0282-4F36-9E39-582CF58348A1}" srcOrd="0" destOrd="0" presId="urn:microsoft.com/office/officeart/2005/8/layout/hierarchy1"/>
    <dgm:cxn modelId="{8D77982A-D2EA-4191-9348-F68613D7EA48}" type="presParOf" srcId="{B4CE04E0-8FC7-4842-988F-3CA16CEBAA7B}" destId="{9839A551-822F-4473-A7A3-015B31A851F9}" srcOrd="1" destOrd="0" presId="urn:microsoft.com/office/officeart/2005/8/layout/hierarchy1"/>
    <dgm:cxn modelId="{9AA455F2-735C-443A-8728-485778611EAD}" type="presParOf" srcId="{B966EBC3-6F50-466A-A4D7-5626DFF986C0}" destId="{74CC0401-2C37-49AC-BC85-7AB422BF074D}" srcOrd="1" destOrd="0" presId="urn:microsoft.com/office/officeart/2005/8/layout/hierarchy1"/>
    <dgm:cxn modelId="{E4FAEF08-CDA2-4C16-B982-1D4FC5E23E82}" type="presParOf" srcId="{4089840C-105C-434D-934D-F56AE50E0B2A}" destId="{09943E22-2E66-4B16-BDE8-DD55A2BA55AD}" srcOrd="4" destOrd="0" presId="urn:microsoft.com/office/officeart/2005/8/layout/hierarchy1"/>
    <dgm:cxn modelId="{9DC5DD5A-2F09-4F6E-905F-9259D08D4F2A}" type="presParOf" srcId="{4089840C-105C-434D-934D-F56AE50E0B2A}" destId="{B028F16F-3F75-4458-AC11-744A4C2D47C7}" srcOrd="5" destOrd="0" presId="urn:microsoft.com/office/officeart/2005/8/layout/hierarchy1"/>
    <dgm:cxn modelId="{1C8CC6DE-D8AC-4B13-8FC0-9CFA9B0D90F2}" type="presParOf" srcId="{B028F16F-3F75-4458-AC11-744A4C2D47C7}" destId="{66B9C926-F490-4A90-9B76-8B336CE5774A}" srcOrd="0" destOrd="0" presId="urn:microsoft.com/office/officeart/2005/8/layout/hierarchy1"/>
    <dgm:cxn modelId="{C0A5AE64-45AB-4498-A341-7AA0471F803B}" type="presParOf" srcId="{66B9C926-F490-4A90-9B76-8B336CE5774A}" destId="{53DF906C-0C70-484A-BA6F-9B99CABD0642}" srcOrd="0" destOrd="0" presId="urn:microsoft.com/office/officeart/2005/8/layout/hierarchy1"/>
    <dgm:cxn modelId="{2679DFD7-2188-45CB-81E6-7E2E9168B12C}" type="presParOf" srcId="{66B9C926-F490-4A90-9B76-8B336CE5774A}" destId="{8B05DCE4-E90C-46CF-9578-E02EA63A916C}" srcOrd="1" destOrd="0" presId="urn:microsoft.com/office/officeart/2005/8/layout/hierarchy1"/>
    <dgm:cxn modelId="{3AD26349-DF70-428B-A3AB-488056F03BFE}" type="presParOf" srcId="{B028F16F-3F75-4458-AC11-744A4C2D47C7}" destId="{8A918455-6550-459E-909F-88A2786288A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A18E9F-84E9-4EB8-A243-C2F10FA50718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F1F1064-DEFA-49EB-A5E5-DE608325C768}">
      <dgm:prSet phldrT="[Текст]"/>
      <dgm:spPr/>
      <dgm:t>
        <a:bodyPr/>
        <a:lstStyle/>
        <a:p>
          <a:r>
            <a:rPr lang="ru-RU" i="1" dirty="0" smtClean="0"/>
            <a:t>Устойчивость внимания </a:t>
          </a:r>
          <a:endParaRPr lang="ru-RU" dirty="0"/>
        </a:p>
      </dgm:t>
    </dgm:pt>
    <dgm:pt modelId="{01BB8D1E-EEC8-4A75-9385-2B9F15A2F61C}" type="parTrans" cxnId="{EF45FDBC-E135-43F0-B2D4-81FFACC0DF6F}">
      <dgm:prSet/>
      <dgm:spPr/>
      <dgm:t>
        <a:bodyPr/>
        <a:lstStyle/>
        <a:p>
          <a:endParaRPr lang="ru-RU"/>
        </a:p>
      </dgm:t>
    </dgm:pt>
    <dgm:pt modelId="{627CB447-61B4-49BF-B990-23380162957C}" type="sibTrans" cxnId="{EF45FDBC-E135-43F0-B2D4-81FFACC0DF6F}">
      <dgm:prSet/>
      <dgm:spPr/>
      <dgm:t>
        <a:bodyPr/>
        <a:lstStyle/>
        <a:p>
          <a:endParaRPr lang="ru-RU"/>
        </a:p>
      </dgm:t>
    </dgm:pt>
    <dgm:pt modelId="{E5DC179D-9EEE-4E5B-BCC7-E09605766A74}">
      <dgm:prSet phldrT="[Текст]"/>
      <dgm:spPr/>
      <dgm:t>
        <a:bodyPr/>
        <a:lstStyle/>
        <a:p>
          <a:r>
            <a:rPr lang="ru-RU" i="1" dirty="0" smtClean="0"/>
            <a:t>Сосредоточенность внимания </a:t>
          </a:r>
          <a:endParaRPr lang="ru-RU" dirty="0"/>
        </a:p>
      </dgm:t>
    </dgm:pt>
    <dgm:pt modelId="{3E1B252C-0A51-492F-8CDD-5A3A70629301}" type="parTrans" cxnId="{2373EDB3-9443-4577-B765-5A2793B6E8A2}">
      <dgm:prSet/>
      <dgm:spPr/>
      <dgm:t>
        <a:bodyPr/>
        <a:lstStyle/>
        <a:p>
          <a:endParaRPr lang="ru-RU"/>
        </a:p>
      </dgm:t>
    </dgm:pt>
    <dgm:pt modelId="{425F8C51-61D5-4D85-AAEE-301C551176E8}" type="sibTrans" cxnId="{2373EDB3-9443-4577-B765-5A2793B6E8A2}">
      <dgm:prSet/>
      <dgm:spPr/>
      <dgm:t>
        <a:bodyPr/>
        <a:lstStyle/>
        <a:p>
          <a:endParaRPr lang="ru-RU"/>
        </a:p>
      </dgm:t>
    </dgm:pt>
    <dgm:pt modelId="{57BFB6D5-5EC8-414D-ABEA-E0B4980F26E0}">
      <dgm:prSet phldrT="[Текст]"/>
      <dgm:spPr/>
      <dgm:t>
        <a:bodyPr/>
        <a:lstStyle/>
        <a:p>
          <a:r>
            <a:rPr lang="ru-RU" i="1" dirty="0" smtClean="0"/>
            <a:t>Переключаемость внимания </a:t>
          </a:r>
          <a:endParaRPr lang="ru-RU" dirty="0"/>
        </a:p>
      </dgm:t>
    </dgm:pt>
    <dgm:pt modelId="{D984CC11-39FD-43BD-9216-CAB22E47CAC3}" type="parTrans" cxnId="{25ED4D69-4087-431E-99B1-9B1F4A807F9C}">
      <dgm:prSet/>
      <dgm:spPr/>
      <dgm:t>
        <a:bodyPr/>
        <a:lstStyle/>
        <a:p>
          <a:endParaRPr lang="ru-RU"/>
        </a:p>
      </dgm:t>
    </dgm:pt>
    <dgm:pt modelId="{5A4D31B6-7E8A-45FE-8578-45D6A1C57B4D}" type="sibTrans" cxnId="{25ED4D69-4087-431E-99B1-9B1F4A807F9C}">
      <dgm:prSet/>
      <dgm:spPr/>
      <dgm:t>
        <a:bodyPr/>
        <a:lstStyle/>
        <a:p>
          <a:endParaRPr lang="ru-RU"/>
        </a:p>
      </dgm:t>
    </dgm:pt>
    <dgm:pt modelId="{506048FC-A335-4080-BF49-59FA8E56C801}">
      <dgm:prSet phldrT="[Текст]"/>
      <dgm:spPr/>
      <dgm:t>
        <a:bodyPr/>
        <a:lstStyle/>
        <a:p>
          <a:r>
            <a:rPr lang="ru-RU" i="1" dirty="0" smtClean="0"/>
            <a:t>Распределение внимания </a:t>
          </a:r>
          <a:endParaRPr lang="ru-RU" dirty="0"/>
        </a:p>
      </dgm:t>
    </dgm:pt>
    <dgm:pt modelId="{6B49ADBB-36FC-42A5-BF32-CF9A6214F3CF}" type="parTrans" cxnId="{BB38E32B-3353-4E0D-922A-A78C0764F192}">
      <dgm:prSet/>
      <dgm:spPr/>
      <dgm:t>
        <a:bodyPr/>
        <a:lstStyle/>
        <a:p>
          <a:endParaRPr lang="ru-RU"/>
        </a:p>
      </dgm:t>
    </dgm:pt>
    <dgm:pt modelId="{8BC32BC5-5C97-4994-8FF7-2EF254CC8A0A}" type="sibTrans" cxnId="{BB38E32B-3353-4E0D-922A-A78C0764F192}">
      <dgm:prSet/>
      <dgm:spPr/>
      <dgm:t>
        <a:bodyPr/>
        <a:lstStyle/>
        <a:p>
          <a:endParaRPr lang="ru-RU"/>
        </a:p>
      </dgm:t>
    </dgm:pt>
    <dgm:pt modelId="{BC79F451-D25B-48DA-9F76-F7AD8E1889DE}">
      <dgm:prSet phldrT="[Текст]"/>
      <dgm:spPr/>
      <dgm:t>
        <a:bodyPr/>
        <a:lstStyle/>
        <a:p>
          <a:r>
            <a:rPr lang="ru-RU" i="1" dirty="0" smtClean="0"/>
            <a:t>Объем внимания </a:t>
          </a:r>
          <a:endParaRPr lang="ru-RU" dirty="0"/>
        </a:p>
      </dgm:t>
    </dgm:pt>
    <dgm:pt modelId="{52B4CBBD-53F9-4C0B-A5FF-5204CD13BA79}" type="parTrans" cxnId="{41BFA442-6740-4738-9FDF-431633A12EED}">
      <dgm:prSet/>
      <dgm:spPr/>
      <dgm:t>
        <a:bodyPr/>
        <a:lstStyle/>
        <a:p>
          <a:endParaRPr lang="ru-RU"/>
        </a:p>
      </dgm:t>
    </dgm:pt>
    <dgm:pt modelId="{A41695DA-A325-43F8-A7AC-3594E44B904D}" type="sibTrans" cxnId="{41BFA442-6740-4738-9FDF-431633A12EED}">
      <dgm:prSet/>
      <dgm:spPr/>
      <dgm:t>
        <a:bodyPr/>
        <a:lstStyle/>
        <a:p>
          <a:endParaRPr lang="ru-RU"/>
        </a:p>
      </dgm:t>
    </dgm:pt>
    <dgm:pt modelId="{F258D22E-74C0-4E3F-AF25-E374FEB88B1F}" type="pres">
      <dgm:prSet presAssocID="{01A18E9F-84E9-4EB8-A243-C2F10FA507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FBC322-7B02-4119-AED2-1462E06AE73D}" type="pres">
      <dgm:prSet presAssocID="{2F1F1064-DEFA-49EB-A5E5-DE608325C76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74FFC7-A97A-44E5-9DC4-640DCD850FE4}" type="pres">
      <dgm:prSet presAssocID="{627CB447-61B4-49BF-B990-23380162957C}" presName="spacer" presStyleCnt="0"/>
      <dgm:spPr/>
    </dgm:pt>
    <dgm:pt modelId="{FEED36DF-FE6D-4D29-8402-78BEECC961AC}" type="pres">
      <dgm:prSet presAssocID="{E5DC179D-9EEE-4E5B-BCC7-E09605766A7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57FE31-A6EC-4C5C-B116-91EE3159FA8A}" type="pres">
      <dgm:prSet presAssocID="{425F8C51-61D5-4D85-AAEE-301C551176E8}" presName="spacer" presStyleCnt="0"/>
      <dgm:spPr/>
    </dgm:pt>
    <dgm:pt modelId="{F4631DD0-3033-4B58-9AD9-DFFA7A7712FC}" type="pres">
      <dgm:prSet presAssocID="{57BFB6D5-5EC8-414D-ABEA-E0B4980F26E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0C1F9F-73F7-410D-B8F2-8C3C6CAB6E3C}" type="pres">
      <dgm:prSet presAssocID="{5A4D31B6-7E8A-45FE-8578-45D6A1C57B4D}" presName="spacer" presStyleCnt="0"/>
      <dgm:spPr/>
    </dgm:pt>
    <dgm:pt modelId="{C084482F-B7C8-40EC-8B8B-567BEBC40275}" type="pres">
      <dgm:prSet presAssocID="{506048FC-A335-4080-BF49-59FA8E56C80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36B3C-2477-4F79-819E-2E79B13751C1}" type="pres">
      <dgm:prSet presAssocID="{8BC32BC5-5C97-4994-8FF7-2EF254CC8A0A}" presName="spacer" presStyleCnt="0"/>
      <dgm:spPr/>
    </dgm:pt>
    <dgm:pt modelId="{7E7E35D4-2046-4D76-B0A0-CE88EDF6229E}" type="pres">
      <dgm:prSet presAssocID="{BC79F451-D25B-48DA-9F76-F7AD8E1889D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DECDE8-906C-4C77-9EA1-B0CE5FF44590}" type="presOf" srcId="{2F1F1064-DEFA-49EB-A5E5-DE608325C768}" destId="{F0FBC322-7B02-4119-AED2-1462E06AE73D}" srcOrd="0" destOrd="0" presId="urn:microsoft.com/office/officeart/2005/8/layout/vList2"/>
    <dgm:cxn modelId="{41BFA442-6740-4738-9FDF-431633A12EED}" srcId="{01A18E9F-84E9-4EB8-A243-C2F10FA50718}" destId="{BC79F451-D25B-48DA-9F76-F7AD8E1889DE}" srcOrd="4" destOrd="0" parTransId="{52B4CBBD-53F9-4C0B-A5FF-5204CD13BA79}" sibTransId="{A41695DA-A325-43F8-A7AC-3594E44B904D}"/>
    <dgm:cxn modelId="{1DF1669C-615F-4D29-9CED-8359B5300810}" type="presOf" srcId="{BC79F451-D25B-48DA-9F76-F7AD8E1889DE}" destId="{7E7E35D4-2046-4D76-B0A0-CE88EDF6229E}" srcOrd="0" destOrd="0" presId="urn:microsoft.com/office/officeart/2005/8/layout/vList2"/>
    <dgm:cxn modelId="{A71F1EEF-0B75-4E9C-B017-2D7A3F841B03}" type="presOf" srcId="{506048FC-A335-4080-BF49-59FA8E56C801}" destId="{C084482F-B7C8-40EC-8B8B-567BEBC40275}" srcOrd="0" destOrd="0" presId="urn:microsoft.com/office/officeart/2005/8/layout/vList2"/>
    <dgm:cxn modelId="{30E8C60D-FB57-412F-AB22-47E6B48CEEC4}" type="presOf" srcId="{01A18E9F-84E9-4EB8-A243-C2F10FA50718}" destId="{F258D22E-74C0-4E3F-AF25-E374FEB88B1F}" srcOrd="0" destOrd="0" presId="urn:microsoft.com/office/officeart/2005/8/layout/vList2"/>
    <dgm:cxn modelId="{09969164-DFE5-426D-ADE1-99284858182A}" type="presOf" srcId="{57BFB6D5-5EC8-414D-ABEA-E0B4980F26E0}" destId="{F4631DD0-3033-4B58-9AD9-DFFA7A7712FC}" srcOrd="0" destOrd="0" presId="urn:microsoft.com/office/officeart/2005/8/layout/vList2"/>
    <dgm:cxn modelId="{ECFC68C4-6AB7-4EE7-A6A5-4E2098E42666}" type="presOf" srcId="{E5DC179D-9EEE-4E5B-BCC7-E09605766A74}" destId="{FEED36DF-FE6D-4D29-8402-78BEECC961AC}" srcOrd="0" destOrd="0" presId="urn:microsoft.com/office/officeart/2005/8/layout/vList2"/>
    <dgm:cxn modelId="{EF45FDBC-E135-43F0-B2D4-81FFACC0DF6F}" srcId="{01A18E9F-84E9-4EB8-A243-C2F10FA50718}" destId="{2F1F1064-DEFA-49EB-A5E5-DE608325C768}" srcOrd="0" destOrd="0" parTransId="{01BB8D1E-EEC8-4A75-9385-2B9F15A2F61C}" sibTransId="{627CB447-61B4-49BF-B990-23380162957C}"/>
    <dgm:cxn modelId="{25ED4D69-4087-431E-99B1-9B1F4A807F9C}" srcId="{01A18E9F-84E9-4EB8-A243-C2F10FA50718}" destId="{57BFB6D5-5EC8-414D-ABEA-E0B4980F26E0}" srcOrd="2" destOrd="0" parTransId="{D984CC11-39FD-43BD-9216-CAB22E47CAC3}" sibTransId="{5A4D31B6-7E8A-45FE-8578-45D6A1C57B4D}"/>
    <dgm:cxn modelId="{2373EDB3-9443-4577-B765-5A2793B6E8A2}" srcId="{01A18E9F-84E9-4EB8-A243-C2F10FA50718}" destId="{E5DC179D-9EEE-4E5B-BCC7-E09605766A74}" srcOrd="1" destOrd="0" parTransId="{3E1B252C-0A51-492F-8CDD-5A3A70629301}" sibTransId="{425F8C51-61D5-4D85-AAEE-301C551176E8}"/>
    <dgm:cxn modelId="{BB38E32B-3353-4E0D-922A-A78C0764F192}" srcId="{01A18E9F-84E9-4EB8-A243-C2F10FA50718}" destId="{506048FC-A335-4080-BF49-59FA8E56C801}" srcOrd="3" destOrd="0" parTransId="{6B49ADBB-36FC-42A5-BF32-CF9A6214F3CF}" sibTransId="{8BC32BC5-5C97-4994-8FF7-2EF254CC8A0A}"/>
    <dgm:cxn modelId="{1548792D-293D-4B80-8C0A-567AB8815013}" type="presParOf" srcId="{F258D22E-74C0-4E3F-AF25-E374FEB88B1F}" destId="{F0FBC322-7B02-4119-AED2-1462E06AE73D}" srcOrd="0" destOrd="0" presId="urn:microsoft.com/office/officeart/2005/8/layout/vList2"/>
    <dgm:cxn modelId="{31204E24-C1D3-460A-8FF3-84038433755B}" type="presParOf" srcId="{F258D22E-74C0-4E3F-AF25-E374FEB88B1F}" destId="{2574FFC7-A97A-44E5-9DC4-640DCD850FE4}" srcOrd="1" destOrd="0" presId="urn:microsoft.com/office/officeart/2005/8/layout/vList2"/>
    <dgm:cxn modelId="{E9A3D4A6-B256-44DA-9FC0-5A9BD0E664DB}" type="presParOf" srcId="{F258D22E-74C0-4E3F-AF25-E374FEB88B1F}" destId="{FEED36DF-FE6D-4D29-8402-78BEECC961AC}" srcOrd="2" destOrd="0" presId="urn:microsoft.com/office/officeart/2005/8/layout/vList2"/>
    <dgm:cxn modelId="{36C64568-1395-412C-BCD3-70AACD54B3EC}" type="presParOf" srcId="{F258D22E-74C0-4E3F-AF25-E374FEB88B1F}" destId="{8E57FE31-A6EC-4C5C-B116-91EE3159FA8A}" srcOrd="3" destOrd="0" presId="urn:microsoft.com/office/officeart/2005/8/layout/vList2"/>
    <dgm:cxn modelId="{4E8E1F2D-CB4E-46A4-8C7D-A1FD7E252C99}" type="presParOf" srcId="{F258D22E-74C0-4E3F-AF25-E374FEB88B1F}" destId="{F4631DD0-3033-4B58-9AD9-DFFA7A7712FC}" srcOrd="4" destOrd="0" presId="urn:microsoft.com/office/officeart/2005/8/layout/vList2"/>
    <dgm:cxn modelId="{8F373F3C-1797-4803-8BEC-182374BA8077}" type="presParOf" srcId="{F258D22E-74C0-4E3F-AF25-E374FEB88B1F}" destId="{980C1F9F-73F7-410D-B8F2-8C3C6CAB6E3C}" srcOrd="5" destOrd="0" presId="urn:microsoft.com/office/officeart/2005/8/layout/vList2"/>
    <dgm:cxn modelId="{E71FE111-C5F7-4F19-B8AC-11904832306C}" type="presParOf" srcId="{F258D22E-74C0-4E3F-AF25-E374FEB88B1F}" destId="{C084482F-B7C8-40EC-8B8B-567BEBC40275}" srcOrd="6" destOrd="0" presId="urn:microsoft.com/office/officeart/2005/8/layout/vList2"/>
    <dgm:cxn modelId="{7B27F3E9-608B-4198-8253-C1E595C21AC5}" type="presParOf" srcId="{F258D22E-74C0-4E3F-AF25-E374FEB88B1F}" destId="{CBE36B3C-2477-4F79-819E-2E79B13751C1}" srcOrd="7" destOrd="0" presId="urn:microsoft.com/office/officeart/2005/8/layout/vList2"/>
    <dgm:cxn modelId="{FE0E3F8B-BC74-4958-BA49-B960B2A41CBC}" type="presParOf" srcId="{F258D22E-74C0-4E3F-AF25-E374FEB88B1F}" destId="{7E7E35D4-2046-4D76-B0A0-CE88EDF6229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A18E9F-84E9-4EB8-A243-C2F10FA50718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F1F1064-DEFA-49EB-A5E5-DE608325C768}">
      <dgm:prSet phldrT="[Текст]" custT="1"/>
      <dgm:spPr/>
      <dgm:t>
        <a:bodyPr/>
        <a:lstStyle/>
        <a:p>
          <a:r>
            <a:rPr lang="ru-RU" sz="1800" b="0" i="0" dirty="0" smtClean="0"/>
            <a:t>Распределение внимания между речью и практическим действием для детей с патологией речи оказывается трудной, практически невыполнимой задачей.</a:t>
          </a:r>
          <a:endParaRPr lang="ru-RU" sz="1800" dirty="0"/>
        </a:p>
      </dgm:t>
    </dgm:pt>
    <dgm:pt modelId="{01BB8D1E-EEC8-4A75-9385-2B9F15A2F61C}" type="parTrans" cxnId="{EF45FDBC-E135-43F0-B2D4-81FFACC0DF6F}">
      <dgm:prSet/>
      <dgm:spPr/>
      <dgm:t>
        <a:bodyPr/>
        <a:lstStyle/>
        <a:p>
          <a:endParaRPr lang="ru-RU" sz="1800"/>
        </a:p>
      </dgm:t>
    </dgm:pt>
    <dgm:pt modelId="{627CB447-61B4-49BF-B990-23380162957C}" type="sibTrans" cxnId="{EF45FDBC-E135-43F0-B2D4-81FFACC0DF6F}">
      <dgm:prSet/>
      <dgm:spPr/>
      <dgm:t>
        <a:bodyPr/>
        <a:lstStyle/>
        <a:p>
          <a:endParaRPr lang="ru-RU" sz="1800"/>
        </a:p>
      </dgm:t>
    </dgm:pt>
    <dgm:pt modelId="{E5DC179D-9EEE-4E5B-BCC7-E09605766A74}">
      <dgm:prSet phldrT="[Текст]" custT="1"/>
      <dgm:spPr/>
      <dgm:t>
        <a:bodyPr/>
        <a:lstStyle/>
        <a:p>
          <a:r>
            <a:rPr lang="ru-RU" sz="1800" b="0" i="0" dirty="0" smtClean="0"/>
            <a:t>Все виды контроля за деятельностью (упреждающий, текущий и последующий) часто являются несформированными или значительно нарушенными, причем наиболее страдает упреждающий, связанный с анализом условий задания, и текущий (в процессе выполнения задания) виды контроля. Последующий контроль (контроль по результату), его отдельные элементы проявляются в основном при дополнительной помощи педагога. </a:t>
          </a:r>
          <a:endParaRPr lang="ru-RU" sz="1800" dirty="0"/>
        </a:p>
      </dgm:t>
    </dgm:pt>
    <dgm:pt modelId="{3E1B252C-0A51-492F-8CDD-5A3A70629301}" type="parTrans" cxnId="{2373EDB3-9443-4577-B765-5A2793B6E8A2}">
      <dgm:prSet/>
      <dgm:spPr/>
      <dgm:t>
        <a:bodyPr/>
        <a:lstStyle/>
        <a:p>
          <a:endParaRPr lang="ru-RU" sz="1800"/>
        </a:p>
      </dgm:t>
    </dgm:pt>
    <dgm:pt modelId="{425F8C51-61D5-4D85-AAEE-301C551176E8}" type="sibTrans" cxnId="{2373EDB3-9443-4577-B765-5A2793B6E8A2}">
      <dgm:prSet/>
      <dgm:spPr/>
      <dgm:t>
        <a:bodyPr/>
        <a:lstStyle/>
        <a:p>
          <a:endParaRPr lang="ru-RU" sz="1800"/>
        </a:p>
      </dgm:t>
    </dgm:pt>
    <dgm:pt modelId="{57BFB6D5-5EC8-414D-ABEA-E0B4980F26E0}">
      <dgm:prSet phldrT="[Текст]" custT="1"/>
      <dgm:spPr/>
      <dgm:t>
        <a:bodyPr/>
        <a:lstStyle/>
        <a:p>
          <a:r>
            <a:rPr lang="ru-RU" sz="1800" b="0" i="0" dirty="0" smtClean="0"/>
            <a:t>Особенности произвольного внимания у детей с недоразвитием речи ярко проявляются в характере отвлечений: «посмотрел в окно (по сторонам)», «осуществляет действия, не связанные с выполнением задания».</a:t>
          </a:r>
        </a:p>
        <a:p>
          <a:endParaRPr lang="ru-RU" sz="1800" dirty="0"/>
        </a:p>
      </dgm:t>
    </dgm:pt>
    <dgm:pt modelId="{D984CC11-39FD-43BD-9216-CAB22E47CAC3}" type="parTrans" cxnId="{25ED4D69-4087-431E-99B1-9B1F4A807F9C}">
      <dgm:prSet/>
      <dgm:spPr/>
      <dgm:t>
        <a:bodyPr/>
        <a:lstStyle/>
        <a:p>
          <a:endParaRPr lang="ru-RU" sz="1800"/>
        </a:p>
      </dgm:t>
    </dgm:pt>
    <dgm:pt modelId="{5A4D31B6-7E8A-45FE-8578-45D6A1C57B4D}" type="sibTrans" cxnId="{25ED4D69-4087-431E-99B1-9B1F4A807F9C}">
      <dgm:prSet/>
      <dgm:spPr/>
      <dgm:t>
        <a:bodyPr/>
        <a:lstStyle/>
        <a:p>
          <a:endParaRPr lang="ru-RU" sz="1800"/>
        </a:p>
      </dgm:t>
    </dgm:pt>
    <dgm:pt modelId="{F258D22E-74C0-4E3F-AF25-E374FEB88B1F}" type="pres">
      <dgm:prSet presAssocID="{01A18E9F-84E9-4EB8-A243-C2F10FA507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FBC322-7B02-4119-AED2-1462E06AE73D}" type="pres">
      <dgm:prSet presAssocID="{2F1F1064-DEFA-49EB-A5E5-DE608325C768}" presName="parentText" presStyleLbl="node1" presStyleIdx="0" presStyleCnt="3" custScaleY="75068" custLinFactNeighborY="858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74FFC7-A97A-44E5-9DC4-640DCD850FE4}" type="pres">
      <dgm:prSet presAssocID="{627CB447-61B4-49BF-B990-23380162957C}" presName="spacer" presStyleCnt="0"/>
      <dgm:spPr/>
    </dgm:pt>
    <dgm:pt modelId="{FEED36DF-FE6D-4D29-8402-78BEECC961AC}" type="pres">
      <dgm:prSet presAssocID="{E5DC179D-9EEE-4E5B-BCC7-E09605766A74}" presName="parentText" presStyleLbl="node1" presStyleIdx="1" presStyleCnt="3" custScaleY="129119" custLinFactNeighborX="-9" custLinFactNeighborY="307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57FE31-A6EC-4C5C-B116-91EE3159FA8A}" type="pres">
      <dgm:prSet presAssocID="{425F8C51-61D5-4D85-AAEE-301C551176E8}" presName="spacer" presStyleCnt="0"/>
      <dgm:spPr/>
    </dgm:pt>
    <dgm:pt modelId="{F4631DD0-3033-4B58-9AD9-DFFA7A7712FC}" type="pres">
      <dgm:prSet presAssocID="{57BFB6D5-5EC8-414D-ABEA-E0B4980F26E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F38DDE-2061-4075-8FFA-878AB8EA59C9}" type="presOf" srcId="{01A18E9F-84E9-4EB8-A243-C2F10FA50718}" destId="{F258D22E-74C0-4E3F-AF25-E374FEB88B1F}" srcOrd="0" destOrd="0" presId="urn:microsoft.com/office/officeart/2005/8/layout/vList2"/>
    <dgm:cxn modelId="{8FB5D474-767F-4742-92B7-CB3EED3DAFB1}" type="presOf" srcId="{57BFB6D5-5EC8-414D-ABEA-E0B4980F26E0}" destId="{F4631DD0-3033-4B58-9AD9-DFFA7A7712FC}" srcOrd="0" destOrd="0" presId="urn:microsoft.com/office/officeart/2005/8/layout/vList2"/>
    <dgm:cxn modelId="{64C552D6-D272-4D55-836B-874497ED5F5E}" type="presOf" srcId="{E5DC179D-9EEE-4E5B-BCC7-E09605766A74}" destId="{FEED36DF-FE6D-4D29-8402-78BEECC961AC}" srcOrd="0" destOrd="0" presId="urn:microsoft.com/office/officeart/2005/8/layout/vList2"/>
    <dgm:cxn modelId="{EF45FDBC-E135-43F0-B2D4-81FFACC0DF6F}" srcId="{01A18E9F-84E9-4EB8-A243-C2F10FA50718}" destId="{2F1F1064-DEFA-49EB-A5E5-DE608325C768}" srcOrd="0" destOrd="0" parTransId="{01BB8D1E-EEC8-4A75-9385-2B9F15A2F61C}" sibTransId="{627CB447-61B4-49BF-B990-23380162957C}"/>
    <dgm:cxn modelId="{25ED4D69-4087-431E-99B1-9B1F4A807F9C}" srcId="{01A18E9F-84E9-4EB8-A243-C2F10FA50718}" destId="{57BFB6D5-5EC8-414D-ABEA-E0B4980F26E0}" srcOrd="2" destOrd="0" parTransId="{D984CC11-39FD-43BD-9216-CAB22E47CAC3}" sibTransId="{5A4D31B6-7E8A-45FE-8578-45D6A1C57B4D}"/>
    <dgm:cxn modelId="{2373EDB3-9443-4577-B765-5A2793B6E8A2}" srcId="{01A18E9F-84E9-4EB8-A243-C2F10FA50718}" destId="{E5DC179D-9EEE-4E5B-BCC7-E09605766A74}" srcOrd="1" destOrd="0" parTransId="{3E1B252C-0A51-492F-8CDD-5A3A70629301}" sibTransId="{425F8C51-61D5-4D85-AAEE-301C551176E8}"/>
    <dgm:cxn modelId="{08DB8AB2-B199-4EB1-8350-CD94B060297C}" type="presOf" srcId="{2F1F1064-DEFA-49EB-A5E5-DE608325C768}" destId="{F0FBC322-7B02-4119-AED2-1462E06AE73D}" srcOrd="0" destOrd="0" presId="urn:microsoft.com/office/officeart/2005/8/layout/vList2"/>
    <dgm:cxn modelId="{D4C10663-E89A-4626-96E1-7EA4F2D61B0C}" type="presParOf" srcId="{F258D22E-74C0-4E3F-AF25-E374FEB88B1F}" destId="{F0FBC322-7B02-4119-AED2-1462E06AE73D}" srcOrd="0" destOrd="0" presId="urn:microsoft.com/office/officeart/2005/8/layout/vList2"/>
    <dgm:cxn modelId="{7AC3F5DE-CED5-4684-A5A7-D23F126259EA}" type="presParOf" srcId="{F258D22E-74C0-4E3F-AF25-E374FEB88B1F}" destId="{2574FFC7-A97A-44E5-9DC4-640DCD850FE4}" srcOrd="1" destOrd="0" presId="urn:microsoft.com/office/officeart/2005/8/layout/vList2"/>
    <dgm:cxn modelId="{B8DC66D8-760B-40C8-934E-0DF721D1F291}" type="presParOf" srcId="{F258D22E-74C0-4E3F-AF25-E374FEB88B1F}" destId="{FEED36DF-FE6D-4D29-8402-78BEECC961AC}" srcOrd="2" destOrd="0" presId="urn:microsoft.com/office/officeart/2005/8/layout/vList2"/>
    <dgm:cxn modelId="{D579E0E7-6239-4BCB-A519-C6E44D74382D}" type="presParOf" srcId="{F258D22E-74C0-4E3F-AF25-E374FEB88B1F}" destId="{8E57FE31-A6EC-4C5C-B116-91EE3159FA8A}" srcOrd="3" destOrd="0" presId="urn:microsoft.com/office/officeart/2005/8/layout/vList2"/>
    <dgm:cxn modelId="{CC92B8D7-A8EE-44B6-9465-2442F694FA7F}" type="presParOf" srcId="{F258D22E-74C0-4E3F-AF25-E374FEB88B1F}" destId="{F4631DD0-3033-4B58-9AD9-DFFA7A7712F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A18E9F-84E9-4EB8-A243-C2F10FA50718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F1F1064-DEFA-49EB-A5E5-DE608325C76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i="0" dirty="0" smtClean="0"/>
            <a:t>Низкий уровень произвольного внимания приводит к </a:t>
          </a:r>
          <a:r>
            <a:rPr lang="ru-RU" sz="2000" b="0" i="0" dirty="0" err="1" smtClean="0"/>
            <a:t>несформированности</a:t>
          </a:r>
          <a:r>
            <a:rPr lang="ru-RU" sz="2000" b="0" i="0" dirty="0" smtClean="0"/>
            <a:t> или значительному нарушению структуры деятельности</a:t>
          </a:r>
          <a:endParaRPr lang="ru-RU" sz="2000" dirty="0" smtClean="0"/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/>
        </a:p>
      </dgm:t>
    </dgm:pt>
    <dgm:pt modelId="{01BB8D1E-EEC8-4A75-9385-2B9F15A2F61C}" type="parTrans" cxnId="{EF45FDBC-E135-43F0-B2D4-81FFACC0DF6F}">
      <dgm:prSet/>
      <dgm:spPr/>
      <dgm:t>
        <a:bodyPr/>
        <a:lstStyle/>
        <a:p>
          <a:endParaRPr lang="ru-RU" sz="1800"/>
        </a:p>
      </dgm:t>
    </dgm:pt>
    <dgm:pt modelId="{627CB447-61B4-49BF-B990-23380162957C}" type="sibTrans" cxnId="{EF45FDBC-E135-43F0-B2D4-81FFACC0DF6F}">
      <dgm:prSet/>
      <dgm:spPr/>
      <dgm:t>
        <a:bodyPr/>
        <a:lstStyle/>
        <a:p>
          <a:endParaRPr lang="ru-RU" sz="1800"/>
        </a:p>
      </dgm:t>
    </dgm:pt>
    <dgm:pt modelId="{F752FF14-3686-4CF2-BF7C-174CDDDDA2B0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i="0" dirty="0" smtClean="0"/>
            <a:t>Они эмоционально неустойчивы, настроение быстро меняется.</a:t>
          </a:r>
          <a:endParaRPr lang="ru-RU" sz="2000" dirty="0" smtClean="0"/>
        </a:p>
        <a:p>
          <a:pPr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dirty="0"/>
        </a:p>
      </dgm:t>
    </dgm:pt>
    <dgm:pt modelId="{DD240428-B11B-4058-A1C0-34BA6EF00F72}" type="parTrans" cxnId="{FDEE6773-F4BB-49CA-B7D6-67F0EEC3C181}">
      <dgm:prSet/>
      <dgm:spPr/>
      <dgm:t>
        <a:bodyPr/>
        <a:lstStyle/>
        <a:p>
          <a:endParaRPr lang="ru-RU"/>
        </a:p>
      </dgm:t>
    </dgm:pt>
    <dgm:pt modelId="{ED3A2693-A28A-4F5D-927F-D4E9159F205B}" type="sibTrans" cxnId="{FDEE6773-F4BB-49CA-B7D6-67F0EEC3C181}">
      <dgm:prSet/>
      <dgm:spPr/>
      <dgm:t>
        <a:bodyPr/>
        <a:lstStyle/>
        <a:p>
          <a:endParaRPr lang="ru-RU"/>
        </a:p>
      </dgm:t>
    </dgm:pt>
    <dgm:pt modelId="{66E916F5-4011-4ED1-A90C-F9A9226F3E36}">
      <dgm:prSet custT="1"/>
      <dgm:spPr/>
      <dgm:t>
        <a:bodyPr/>
        <a:lstStyle/>
        <a:p>
          <a:r>
            <a:rPr lang="ru-RU" sz="2000" b="0" i="0" dirty="0" smtClean="0"/>
            <a:t>Дети быстро истощаются и пресыщаются любым видом деятельности (т.е. быстро устают). Они характеризуются раздражительностью, повышенной возбудимостью, двигательной расторможенностью, не могут спокойно сидеть, теребят что-то в руках, болтают ногами и т.п. </a:t>
          </a:r>
          <a:endParaRPr lang="ru-RU" sz="2000" dirty="0"/>
        </a:p>
      </dgm:t>
    </dgm:pt>
    <dgm:pt modelId="{CBA9DD44-EA15-40F1-8D61-2F0FEB005ACD}" type="parTrans" cxnId="{33611F43-9B67-4CE4-A8D5-CA4C6277B606}">
      <dgm:prSet/>
      <dgm:spPr/>
      <dgm:t>
        <a:bodyPr/>
        <a:lstStyle/>
        <a:p>
          <a:endParaRPr lang="ru-RU"/>
        </a:p>
      </dgm:t>
    </dgm:pt>
    <dgm:pt modelId="{53904C79-E1B7-4201-9608-E6ECD9A0F7E0}" type="sibTrans" cxnId="{33611F43-9B67-4CE4-A8D5-CA4C6277B606}">
      <dgm:prSet/>
      <dgm:spPr/>
      <dgm:t>
        <a:bodyPr/>
        <a:lstStyle/>
        <a:p>
          <a:endParaRPr lang="ru-RU"/>
        </a:p>
      </dgm:t>
    </dgm:pt>
    <dgm:pt modelId="{965D6A86-EA7D-42A2-9272-89F1E03D34DB}">
      <dgm:prSet/>
      <dgm:spPr/>
      <dgm:t>
        <a:bodyPr/>
        <a:lstStyle/>
        <a:p>
          <a:r>
            <a:rPr lang="ru-RU" b="0" i="0" smtClean="0"/>
            <a:t>Быстро утомляются, причем это утомление накапливается в течение дня к вечеру, а также к концу недели. Таким детям трудно сохранять усидчивость, работоспособность и произвольное внимание на протяжении всего урока.</a:t>
          </a:r>
          <a:endParaRPr lang="ru-RU"/>
        </a:p>
      </dgm:t>
    </dgm:pt>
    <dgm:pt modelId="{B557752D-FA94-4E73-BC5D-3B327C02F32D}" type="parTrans" cxnId="{052DD897-57F3-489A-B55A-C23939A52884}">
      <dgm:prSet/>
      <dgm:spPr/>
      <dgm:t>
        <a:bodyPr/>
        <a:lstStyle/>
        <a:p>
          <a:endParaRPr lang="ru-RU"/>
        </a:p>
      </dgm:t>
    </dgm:pt>
    <dgm:pt modelId="{72A03E4A-6B3E-4C69-8353-6C0462EFBED5}" type="sibTrans" cxnId="{052DD897-57F3-489A-B55A-C23939A52884}">
      <dgm:prSet/>
      <dgm:spPr/>
      <dgm:t>
        <a:bodyPr/>
        <a:lstStyle/>
        <a:p>
          <a:endParaRPr lang="ru-RU"/>
        </a:p>
      </dgm:t>
    </dgm:pt>
    <dgm:pt modelId="{F258D22E-74C0-4E3F-AF25-E374FEB88B1F}" type="pres">
      <dgm:prSet presAssocID="{01A18E9F-84E9-4EB8-A243-C2F10FA507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FBC322-7B02-4119-AED2-1462E06AE73D}" type="pres">
      <dgm:prSet presAssocID="{2F1F1064-DEFA-49EB-A5E5-DE608325C76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74FFC7-A97A-44E5-9DC4-640DCD850FE4}" type="pres">
      <dgm:prSet presAssocID="{627CB447-61B4-49BF-B990-23380162957C}" presName="spacer" presStyleCnt="0"/>
      <dgm:spPr/>
    </dgm:pt>
    <dgm:pt modelId="{D73425F2-2F67-4D59-AE3C-9988D2434483}" type="pres">
      <dgm:prSet presAssocID="{66E916F5-4011-4ED1-A90C-F9A9226F3E3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CE08B-5F99-4F62-9E97-C39255870730}" type="pres">
      <dgm:prSet presAssocID="{53904C79-E1B7-4201-9608-E6ECD9A0F7E0}" presName="spacer" presStyleCnt="0"/>
      <dgm:spPr/>
    </dgm:pt>
    <dgm:pt modelId="{523390D3-7E0F-48DF-901E-4236622BD02E}" type="pres">
      <dgm:prSet presAssocID="{F752FF14-3686-4CF2-BF7C-174CDDDDA2B0}" presName="parentText" presStyleLbl="node1" presStyleIdx="2" presStyleCnt="4" custScaleY="820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F1A5F8-5273-4967-87E4-D77C080D985E}" type="pres">
      <dgm:prSet presAssocID="{ED3A2693-A28A-4F5D-927F-D4E9159F205B}" presName="spacer" presStyleCnt="0"/>
      <dgm:spPr/>
    </dgm:pt>
    <dgm:pt modelId="{E1943727-2BBD-4A17-82FA-2F3A6901AE9B}" type="pres">
      <dgm:prSet presAssocID="{965D6A86-EA7D-42A2-9272-89F1E03D34D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23C77B-BDD8-438A-B9A1-43D915B8DC55}" type="presOf" srcId="{2F1F1064-DEFA-49EB-A5E5-DE608325C768}" destId="{F0FBC322-7B02-4119-AED2-1462E06AE73D}" srcOrd="0" destOrd="0" presId="urn:microsoft.com/office/officeart/2005/8/layout/vList2"/>
    <dgm:cxn modelId="{052DD897-57F3-489A-B55A-C23939A52884}" srcId="{01A18E9F-84E9-4EB8-A243-C2F10FA50718}" destId="{965D6A86-EA7D-42A2-9272-89F1E03D34DB}" srcOrd="3" destOrd="0" parTransId="{B557752D-FA94-4E73-BC5D-3B327C02F32D}" sibTransId="{72A03E4A-6B3E-4C69-8353-6C0462EFBED5}"/>
    <dgm:cxn modelId="{5CCFF399-5533-48B1-AE37-D417A12FE7EB}" type="presOf" srcId="{01A18E9F-84E9-4EB8-A243-C2F10FA50718}" destId="{F258D22E-74C0-4E3F-AF25-E374FEB88B1F}" srcOrd="0" destOrd="0" presId="urn:microsoft.com/office/officeart/2005/8/layout/vList2"/>
    <dgm:cxn modelId="{732A96DC-F0D3-43E7-909F-3B5909374667}" type="presOf" srcId="{66E916F5-4011-4ED1-A90C-F9A9226F3E36}" destId="{D73425F2-2F67-4D59-AE3C-9988D2434483}" srcOrd="0" destOrd="0" presId="urn:microsoft.com/office/officeart/2005/8/layout/vList2"/>
    <dgm:cxn modelId="{FDEE6773-F4BB-49CA-B7D6-67F0EEC3C181}" srcId="{01A18E9F-84E9-4EB8-A243-C2F10FA50718}" destId="{F752FF14-3686-4CF2-BF7C-174CDDDDA2B0}" srcOrd="2" destOrd="0" parTransId="{DD240428-B11B-4058-A1C0-34BA6EF00F72}" sibTransId="{ED3A2693-A28A-4F5D-927F-D4E9159F205B}"/>
    <dgm:cxn modelId="{EF45FDBC-E135-43F0-B2D4-81FFACC0DF6F}" srcId="{01A18E9F-84E9-4EB8-A243-C2F10FA50718}" destId="{2F1F1064-DEFA-49EB-A5E5-DE608325C768}" srcOrd="0" destOrd="0" parTransId="{01BB8D1E-EEC8-4A75-9385-2B9F15A2F61C}" sibTransId="{627CB447-61B4-49BF-B990-23380162957C}"/>
    <dgm:cxn modelId="{33611F43-9B67-4CE4-A8D5-CA4C6277B606}" srcId="{01A18E9F-84E9-4EB8-A243-C2F10FA50718}" destId="{66E916F5-4011-4ED1-A90C-F9A9226F3E36}" srcOrd="1" destOrd="0" parTransId="{CBA9DD44-EA15-40F1-8D61-2F0FEB005ACD}" sibTransId="{53904C79-E1B7-4201-9608-E6ECD9A0F7E0}"/>
    <dgm:cxn modelId="{A8531944-7969-4A50-A6E3-75A8318E6EBC}" type="presOf" srcId="{F752FF14-3686-4CF2-BF7C-174CDDDDA2B0}" destId="{523390D3-7E0F-48DF-901E-4236622BD02E}" srcOrd="0" destOrd="0" presId="urn:microsoft.com/office/officeart/2005/8/layout/vList2"/>
    <dgm:cxn modelId="{2D559C3A-A419-4701-91D9-9607600A3C5F}" type="presOf" srcId="{965D6A86-EA7D-42A2-9272-89F1E03D34DB}" destId="{E1943727-2BBD-4A17-82FA-2F3A6901AE9B}" srcOrd="0" destOrd="0" presId="urn:microsoft.com/office/officeart/2005/8/layout/vList2"/>
    <dgm:cxn modelId="{AFF6B253-C276-4A4C-A218-50442816A2FA}" type="presParOf" srcId="{F258D22E-74C0-4E3F-AF25-E374FEB88B1F}" destId="{F0FBC322-7B02-4119-AED2-1462E06AE73D}" srcOrd="0" destOrd="0" presId="urn:microsoft.com/office/officeart/2005/8/layout/vList2"/>
    <dgm:cxn modelId="{51EA5D69-88C9-4E38-A572-16D0FE320112}" type="presParOf" srcId="{F258D22E-74C0-4E3F-AF25-E374FEB88B1F}" destId="{2574FFC7-A97A-44E5-9DC4-640DCD850FE4}" srcOrd="1" destOrd="0" presId="urn:microsoft.com/office/officeart/2005/8/layout/vList2"/>
    <dgm:cxn modelId="{A63F182C-EB04-430D-B67E-BE7A4AE1CC61}" type="presParOf" srcId="{F258D22E-74C0-4E3F-AF25-E374FEB88B1F}" destId="{D73425F2-2F67-4D59-AE3C-9988D2434483}" srcOrd="2" destOrd="0" presId="urn:microsoft.com/office/officeart/2005/8/layout/vList2"/>
    <dgm:cxn modelId="{754FC2CD-6E47-46DF-9D24-C6E37C91C92E}" type="presParOf" srcId="{F258D22E-74C0-4E3F-AF25-E374FEB88B1F}" destId="{261CE08B-5F99-4F62-9E97-C39255870730}" srcOrd="3" destOrd="0" presId="urn:microsoft.com/office/officeart/2005/8/layout/vList2"/>
    <dgm:cxn modelId="{560E2330-E857-4627-86CD-C8BBA89D1932}" type="presParOf" srcId="{F258D22E-74C0-4E3F-AF25-E374FEB88B1F}" destId="{523390D3-7E0F-48DF-901E-4236622BD02E}" srcOrd="4" destOrd="0" presId="urn:microsoft.com/office/officeart/2005/8/layout/vList2"/>
    <dgm:cxn modelId="{623F9806-9267-4BA5-8DCF-5FF0BD636492}" type="presParOf" srcId="{F258D22E-74C0-4E3F-AF25-E374FEB88B1F}" destId="{5DF1A5F8-5273-4967-87E4-D77C080D985E}" srcOrd="5" destOrd="0" presId="urn:microsoft.com/office/officeart/2005/8/layout/vList2"/>
    <dgm:cxn modelId="{55A195AA-4DCC-4CCF-AEEE-64E906043F09}" type="presParOf" srcId="{F258D22E-74C0-4E3F-AF25-E374FEB88B1F}" destId="{E1943727-2BBD-4A17-82FA-2F3A6901AE9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943E22-2E66-4B16-BDE8-DD55A2BA55AD}">
      <dsp:nvSpPr>
        <dsp:cNvPr id="0" name=""/>
        <dsp:cNvSpPr/>
      </dsp:nvSpPr>
      <dsp:spPr>
        <a:xfrm>
          <a:off x="4424972" y="2096442"/>
          <a:ext cx="3038099" cy="958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3405"/>
              </a:lnTo>
              <a:lnTo>
                <a:pt x="3038099" y="653405"/>
              </a:lnTo>
              <a:lnTo>
                <a:pt x="3038099" y="95881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3E8A6-4AED-478A-9E15-780916D74694}">
      <dsp:nvSpPr>
        <dsp:cNvPr id="0" name=""/>
        <dsp:cNvSpPr/>
      </dsp:nvSpPr>
      <dsp:spPr>
        <a:xfrm>
          <a:off x="4379252" y="2096442"/>
          <a:ext cx="91440" cy="9588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881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412D62-986D-4180-9CD0-B25D19C31402}">
      <dsp:nvSpPr>
        <dsp:cNvPr id="0" name=""/>
        <dsp:cNvSpPr/>
      </dsp:nvSpPr>
      <dsp:spPr>
        <a:xfrm>
          <a:off x="1386873" y="2096442"/>
          <a:ext cx="3038099" cy="958816"/>
        </a:xfrm>
        <a:custGeom>
          <a:avLst/>
          <a:gdLst/>
          <a:ahLst/>
          <a:cxnLst/>
          <a:rect l="0" t="0" r="0" b="0"/>
          <a:pathLst>
            <a:path>
              <a:moveTo>
                <a:pt x="3038099" y="0"/>
              </a:moveTo>
              <a:lnTo>
                <a:pt x="3038099" y="653405"/>
              </a:lnTo>
              <a:lnTo>
                <a:pt x="0" y="653405"/>
              </a:lnTo>
              <a:lnTo>
                <a:pt x="0" y="95881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9B966F-C290-4AF1-A7CD-76E5D0C00800}">
      <dsp:nvSpPr>
        <dsp:cNvPr id="0" name=""/>
        <dsp:cNvSpPr/>
      </dsp:nvSpPr>
      <dsp:spPr>
        <a:xfrm>
          <a:off x="2776576" y="2980"/>
          <a:ext cx="3296791" cy="209346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7D64E-4EF4-410A-A2F7-21F9205A2884}">
      <dsp:nvSpPr>
        <dsp:cNvPr id="0" name=""/>
        <dsp:cNvSpPr/>
      </dsp:nvSpPr>
      <dsp:spPr>
        <a:xfrm>
          <a:off x="3142886" y="350975"/>
          <a:ext cx="3296791" cy="209346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/>
            <a:t>Внимание</a:t>
          </a:r>
          <a:endParaRPr lang="ru-RU" sz="3600" b="1" kern="1200" dirty="0"/>
        </a:p>
      </dsp:txBody>
      <dsp:txXfrm>
        <a:off x="3142886" y="350975"/>
        <a:ext cx="3296791" cy="2093462"/>
      </dsp:txXfrm>
    </dsp:sp>
    <dsp:sp modelId="{CD93E7C2-08B3-4E1B-8BE4-156E3ED479AA}">
      <dsp:nvSpPr>
        <dsp:cNvPr id="0" name=""/>
        <dsp:cNvSpPr/>
      </dsp:nvSpPr>
      <dsp:spPr>
        <a:xfrm>
          <a:off x="234133" y="3055259"/>
          <a:ext cx="2305479" cy="156266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116C9-FD32-49E0-96FD-52A5FFC2A1BD}">
      <dsp:nvSpPr>
        <dsp:cNvPr id="0" name=""/>
        <dsp:cNvSpPr/>
      </dsp:nvSpPr>
      <dsp:spPr>
        <a:xfrm>
          <a:off x="600443" y="3403254"/>
          <a:ext cx="2305479" cy="156266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Непроизвольное</a:t>
          </a:r>
          <a:endParaRPr lang="ru-RU" sz="1700" kern="1200" dirty="0"/>
        </a:p>
      </dsp:txBody>
      <dsp:txXfrm>
        <a:off x="600443" y="3403254"/>
        <a:ext cx="2305479" cy="1562665"/>
      </dsp:txXfrm>
    </dsp:sp>
    <dsp:sp modelId="{3CB00F6B-0282-4F36-9E39-582CF58348A1}">
      <dsp:nvSpPr>
        <dsp:cNvPr id="0" name=""/>
        <dsp:cNvSpPr/>
      </dsp:nvSpPr>
      <dsp:spPr>
        <a:xfrm>
          <a:off x="3272232" y="3055259"/>
          <a:ext cx="2305479" cy="156266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9A551-822F-4473-A7A3-015B31A851F9}">
      <dsp:nvSpPr>
        <dsp:cNvPr id="0" name=""/>
        <dsp:cNvSpPr/>
      </dsp:nvSpPr>
      <dsp:spPr>
        <a:xfrm>
          <a:off x="3638543" y="3403254"/>
          <a:ext cx="2305479" cy="156266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Произвольное</a:t>
          </a:r>
          <a:endParaRPr lang="ru-RU" sz="1700" kern="1200" dirty="0"/>
        </a:p>
      </dsp:txBody>
      <dsp:txXfrm>
        <a:off x="3638543" y="3403254"/>
        <a:ext cx="2305479" cy="1562665"/>
      </dsp:txXfrm>
    </dsp:sp>
    <dsp:sp modelId="{53DF906C-0C70-484A-BA6F-9B99CABD0642}">
      <dsp:nvSpPr>
        <dsp:cNvPr id="0" name=""/>
        <dsp:cNvSpPr/>
      </dsp:nvSpPr>
      <dsp:spPr>
        <a:xfrm>
          <a:off x="6310332" y="3055259"/>
          <a:ext cx="2305479" cy="156266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05DCE4-E90C-46CF-9578-E02EA63A916C}">
      <dsp:nvSpPr>
        <dsp:cNvPr id="0" name=""/>
        <dsp:cNvSpPr/>
      </dsp:nvSpPr>
      <dsp:spPr>
        <a:xfrm>
          <a:off x="6676642" y="3403254"/>
          <a:ext cx="2305479" cy="156266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/>
            <a:t>Послепроизвольное</a:t>
          </a:r>
          <a:endParaRPr lang="ru-RU" sz="1700" kern="1200" dirty="0"/>
        </a:p>
      </dsp:txBody>
      <dsp:txXfrm>
        <a:off x="6676642" y="3403254"/>
        <a:ext cx="2305479" cy="156266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FBC322-7B02-4119-AED2-1462E06AE73D}">
      <dsp:nvSpPr>
        <dsp:cNvPr id="0" name=""/>
        <dsp:cNvSpPr/>
      </dsp:nvSpPr>
      <dsp:spPr>
        <a:xfrm>
          <a:off x="0" y="40007"/>
          <a:ext cx="8218487" cy="772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i="1" kern="1200" dirty="0" smtClean="0"/>
            <a:t>Устойчивость внимания </a:t>
          </a:r>
          <a:endParaRPr lang="ru-RU" sz="3300" kern="1200" dirty="0"/>
        </a:p>
      </dsp:txBody>
      <dsp:txXfrm>
        <a:off x="0" y="40007"/>
        <a:ext cx="8218487" cy="772200"/>
      </dsp:txXfrm>
    </dsp:sp>
    <dsp:sp modelId="{FEED36DF-FE6D-4D29-8402-78BEECC961AC}">
      <dsp:nvSpPr>
        <dsp:cNvPr id="0" name=""/>
        <dsp:cNvSpPr/>
      </dsp:nvSpPr>
      <dsp:spPr>
        <a:xfrm>
          <a:off x="0" y="907247"/>
          <a:ext cx="8218487" cy="772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i="1" kern="1200" dirty="0" smtClean="0"/>
            <a:t>Сосредоточенность внимания </a:t>
          </a:r>
          <a:endParaRPr lang="ru-RU" sz="3300" kern="1200" dirty="0"/>
        </a:p>
      </dsp:txBody>
      <dsp:txXfrm>
        <a:off x="0" y="907247"/>
        <a:ext cx="8218487" cy="772200"/>
      </dsp:txXfrm>
    </dsp:sp>
    <dsp:sp modelId="{F4631DD0-3033-4B58-9AD9-DFFA7A7712FC}">
      <dsp:nvSpPr>
        <dsp:cNvPr id="0" name=""/>
        <dsp:cNvSpPr/>
      </dsp:nvSpPr>
      <dsp:spPr>
        <a:xfrm>
          <a:off x="0" y="1774487"/>
          <a:ext cx="8218487" cy="772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i="1" kern="1200" dirty="0" smtClean="0"/>
            <a:t>Переключаемость внимания </a:t>
          </a:r>
          <a:endParaRPr lang="ru-RU" sz="3300" kern="1200" dirty="0"/>
        </a:p>
      </dsp:txBody>
      <dsp:txXfrm>
        <a:off x="0" y="1774487"/>
        <a:ext cx="8218487" cy="772200"/>
      </dsp:txXfrm>
    </dsp:sp>
    <dsp:sp modelId="{C084482F-B7C8-40EC-8B8B-567BEBC40275}">
      <dsp:nvSpPr>
        <dsp:cNvPr id="0" name=""/>
        <dsp:cNvSpPr/>
      </dsp:nvSpPr>
      <dsp:spPr>
        <a:xfrm>
          <a:off x="0" y="2641727"/>
          <a:ext cx="8218487" cy="772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i="1" kern="1200" dirty="0" smtClean="0"/>
            <a:t>Распределение внимания </a:t>
          </a:r>
          <a:endParaRPr lang="ru-RU" sz="3300" kern="1200" dirty="0"/>
        </a:p>
      </dsp:txBody>
      <dsp:txXfrm>
        <a:off x="0" y="2641727"/>
        <a:ext cx="8218487" cy="772200"/>
      </dsp:txXfrm>
    </dsp:sp>
    <dsp:sp modelId="{7E7E35D4-2046-4D76-B0A0-CE88EDF6229E}">
      <dsp:nvSpPr>
        <dsp:cNvPr id="0" name=""/>
        <dsp:cNvSpPr/>
      </dsp:nvSpPr>
      <dsp:spPr>
        <a:xfrm>
          <a:off x="0" y="3508967"/>
          <a:ext cx="8218487" cy="772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i="1" kern="1200" dirty="0" smtClean="0"/>
            <a:t>Объем внимания </a:t>
          </a:r>
          <a:endParaRPr lang="ru-RU" sz="3300" kern="1200" dirty="0"/>
        </a:p>
      </dsp:txBody>
      <dsp:txXfrm>
        <a:off x="0" y="3508967"/>
        <a:ext cx="8218487" cy="7722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FBC322-7B02-4119-AED2-1462E06AE73D}">
      <dsp:nvSpPr>
        <dsp:cNvPr id="0" name=""/>
        <dsp:cNvSpPr/>
      </dsp:nvSpPr>
      <dsp:spPr>
        <a:xfrm>
          <a:off x="0" y="359363"/>
          <a:ext cx="8748464" cy="128450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Распределение внимания между речью и практическим действием для детей с патологией речи оказывается трудной, практически невыполнимой задачей.</a:t>
          </a:r>
          <a:endParaRPr lang="ru-RU" sz="1800" kern="1200" dirty="0"/>
        </a:p>
      </dsp:txBody>
      <dsp:txXfrm>
        <a:off x="0" y="359363"/>
        <a:ext cx="8748464" cy="1284507"/>
      </dsp:txXfrm>
    </dsp:sp>
    <dsp:sp modelId="{FEED36DF-FE6D-4D29-8402-78BEECC961AC}">
      <dsp:nvSpPr>
        <dsp:cNvPr id="0" name=""/>
        <dsp:cNvSpPr/>
      </dsp:nvSpPr>
      <dsp:spPr>
        <a:xfrm>
          <a:off x="0" y="1727852"/>
          <a:ext cx="8748464" cy="220938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Все виды контроля за деятельностью (упреждающий, текущий и последующий) часто являются несформированными или значительно нарушенными, причем наиболее страдает упреждающий, связанный с анализом условий задания, и текущий (в процессе выполнения задания) виды контроля. Последующий контроль (контроль по результату), его отдельные элементы проявляются в основном при дополнительной помощи педагога. </a:t>
          </a:r>
          <a:endParaRPr lang="ru-RU" sz="1800" kern="1200" dirty="0"/>
        </a:p>
      </dsp:txBody>
      <dsp:txXfrm>
        <a:off x="0" y="1727852"/>
        <a:ext cx="8748464" cy="2209387"/>
      </dsp:txXfrm>
    </dsp:sp>
    <dsp:sp modelId="{F4631DD0-3033-4B58-9AD9-DFFA7A7712FC}">
      <dsp:nvSpPr>
        <dsp:cNvPr id="0" name=""/>
        <dsp:cNvSpPr/>
      </dsp:nvSpPr>
      <dsp:spPr>
        <a:xfrm>
          <a:off x="0" y="4066916"/>
          <a:ext cx="8748464" cy="171112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Особенности произвольного внимания у детей с недоразвитием речи ярко проявляются в характере отвлечений: «посмотрел в окно (по сторонам)», «осуществляет действия, не связанные с выполнением задания».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0" y="4066916"/>
        <a:ext cx="8748464" cy="171112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FBC322-7B02-4119-AED2-1462E06AE73D}">
      <dsp:nvSpPr>
        <dsp:cNvPr id="0" name=""/>
        <dsp:cNvSpPr/>
      </dsp:nvSpPr>
      <dsp:spPr>
        <a:xfrm>
          <a:off x="0" y="287420"/>
          <a:ext cx="8748464" cy="162337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i="0" kern="1200" dirty="0" smtClean="0"/>
            <a:t>Низкий уровень произвольного внимания приводит к </a:t>
          </a:r>
          <a:r>
            <a:rPr lang="ru-RU" sz="2000" b="0" i="0" kern="1200" dirty="0" err="1" smtClean="0"/>
            <a:t>несформированности</a:t>
          </a:r>
          <a:r>
            <a:rPr lang="ru-RU" sz="2000" b="0" i="0" kern="1200" dirty="0" smtClean="0"/>
            <a:t> или значительному нарушению структуры деятельности</a:t>
          </a:r>
          <a:endParaRPr lang="ru-RU" sz="20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0" y="287420"/>
        <a:ext cx="8748464" cy="1623375"/>
      </dsp:txXfrm>
    </dsp:sp>
    <dsp:sp modelId="{D73425F2-2F67-4D59-AE3C-9988D2434483}">
      <dsp:nvSpPr>
        <dsp:cNvPr id="0" name=""/>
        <dsp:cNvSpPr/>
      </dsp:nvSpPr>
      <dsp:spPr>
        <a:xfrm>
          <a:off x="0" y="1979915"/>
          <a:ext cx="8748464" cy="162337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/>
            <a:t>Дети быстро истощаются и пресыщаются любым видом деятельности (т.е. быстро устают). Они характеризуются раздражительностью, повышенной возбудимостью, двигательной расторможенностью, не могут спокойно сидеть, теребят что-то в руках, болтают ногами и т.п. </a:t>
          </a:r>
          <a:endParaRPr lang="ru-RU" sz="2000" kern="1200" dirty="0"/>
        </a:p>
      </dsp:txBody>
      <dsp:txXfrm>
        <a:off x="0" y="1979915"/>
        <a:ext cx="8748464" cy="1623375"/>
      </dsp:txXfrm>
    </dsp:sp>
    <dsp:sp modelId="{523390D3-7E0F-48DF-901E-4236622BD02E}">
      <dsp:nvSpPr>
        <dsp:cNvPr id="0" name=""/>
        <dsp:cNvSpPr/>
      </dsp:nvSpPr>
      <dsp:spPr>
        <a:xfrm>
          <a:off x="0" y="3672410"/>
          <a:ext cx="8748464" cy="133244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i="0" kern="1200" dirty="0" smtClean="0"/>
            <a:t>Они эмоционально неустойчивы, настроение быстро меняется.</a:t>
          </a:r>
          <a:endParaRPr lang="ru-RU" sz="2000" kern="1200" dirty="0" smtClean="0"/>
        </a:p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 dirty="0"/>
        </a:p>
      </dsp:txBody>
      <dsp:txXfrm>
        <a:off x="0" y="3672410"/>
        <a:ext cx="8748464" cy="1332449"/>
      </dsp:txXfrm>
    </dsp:sp>
    <dsp:sp modelId="{E1943727-2BBD-4A17-82FA-2F3A6901AE9B}">
      <dsp:nvSpPr>
        <dsp:cNvPr id="0" name=""/>
        <dsp:cNvSpPr/>
      </dsp:nvSpPr>
      <dsp:spPr>
        <a:xfrm>
          <a:off x="0" y="5073980"/>
          <a:ext cx="8748464" cy="162337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smtClean="0"/>
            <a:t>Быстро утомляются, причем это утомление накапливается в течение дня к вечеру, а также к концу недели. Таким детям трудно сохранять усидчивость, работоспособность и произвольное внимание на протяжении всего урока.</a:t>
          </a:r>
          <a:endParaRPr lang="ru-RU" sz="2400" kern="1200"/>
        </a:p>
      </dsp:txBody>
      <dsp:txXfrm>
        <a:off x="0" y="5073980"/>
        <a:ext cx="8748464" cy="1623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>
            <a:normAutofit fontScale="25000" lnSpcReduction="20000"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5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МИНОБРНАУКИ РОССИИ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Федеральное государственное бюджетное образовательное учреждение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высшего образования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«Тульский государственный педагогический университет им. Л.Н. Толстого»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(ТГПУ им. Л.Н. Толстого)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3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3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Доклад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по дисциплине «Методика развития познавательных процессов у детей с речевыми нарушениями» на тему:</a:t>
            </a:r>
          </a:p>
          <a:p>
            <a:pPr marL="342900" lvl="0" indent="-342900" algn="ctr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kumimoji="0" lang="ru-RU" sz="1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</a:t>
            </a:r>
            <a:r>
              <a:rPr lang="ru-RU" sz="19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Особенности внимания детей с речевыми нарушениями</a:t>
            </a:r>
            <a:r>
              <a:rPr kumimoji="0" lang="ru-RU" sz="1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»</a:t>
            </a:r>
            <a:endParaRPr kumimoji="0" lang="ru-RU" sz="1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Выполнила: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студентка 4 курса группы 520371з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факультета психологии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Специальное (дефектологическое) образование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направленности (профиля) логопедия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Котова Алена Владимировна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 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3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987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84076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До 5 лет </a:t>
            </a:r>
            <a:r>
              <a:rPr lang="ru-RU" dirty="0"/>
              <a:t>опосредствование детского внимания – прежде всего внешнее. В качестве ведущих средств организации внимания ребенка выступают указательные жесты и речь взрослого. Например, мать называет предмет или указывает на него, и в результате ребенок выделяет этот предмет среди прочих и сосредотачивается на нем. Потом ребенок сам может назвать предмет, чтобы выделить его и сосредоточиться. Таким образом, внимание ребенка сначала опосредованно речью взрослого, а потом - своей собственной речью, которая тогда же приобретает функцию планирования действий. </a:t>
            </a:r>
            <a:r>
              <a:rPr lang="ru-RU" b="1" dirty="0"/>
              <a:t>К 7 годам </a:t>
            </a:r>
            <a:r>
              <a:rPr lang="ru-RU" dirty="0"/>
              <a:t>управление вниманием и его опосредствование постепенно становиться внутренним.</a:t>
            </a:r>
          </a:p>
          <a:p>
            <a:r>
              <a:rPr lang="ru-RU" dirty="0"/>
              <a:t>Наконец, </a:t>
            </a:r>
            <a:r>
              <a:rPr lang="ru-RU" b="1" dirty="0"/>
              <a:t>к 10 – 12 годам</a:t>
            </a:r>
            <a:r>
              <a:rPr lang="ru-RU" dirty="0"/>
              <a:t>, когда происходит значительный скачок в умственном развитии ребенка, складываются абстрактное мышление и логическая память, вновь изменяются и показатели свойств внимания. Возрастают его объем и концентрация, оно делается более устойчивым. Эти изменения обусловлены уже не столько созреванием мозга, сколько завершением становления всей системы высших психических функций ребенка, их взаимопроникновением и слаженной совместной работой.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178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600" dirty="0" smtClean="0">
                <a:latin typeface="+mj-lt"/>
              </a:rPr>
              <a:t>Внимание детей с речевыми нарушениями:</a:t>
            </a:r>
            <a:endParaRPr lang="ru-RU" sz="3600" dirty="0">
              <a:latin typeface="+mj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20005888"/>
              </p:ext>
            </p:extLst>
          </p:nvPr>
        </p:nvGraphicFramePr>
        <p:xfrm>
          <a:off x="179512" y="1124744"/>
          <a:ext cx="8748464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87621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FBC322-7B02-4119-AED2-1462E06AE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ED36DF-FE6D-4D29-8402-78BEECC96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631DD0-3033-4B58-9AD9-DFFA7A7712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31606507"/>
              </p:ext>
            </p:extLst>
          </p:nvPr>
        </p:nvGraphicFramePr>
        <p:xfrm>
          <a:off x="179512" y="116632"/>
          <a:ext cx="8748464" cy="698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23367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FBC322-7B02-4119-AED2-1462E06AE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3425F2-2F67-4D59-AE3C-9988D24344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3390D3-7E0F-48DF-901E-4236622BD0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943727-2BBD-4A17-82FA-2F3A6901A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29523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Л.С. Выготский указывал, что вместе с постепенным овладением речью в процессе предметной деятельности и общением со взрослыми ребенок овладевает произвольным вниманием. Ключ к генетическому пониманию внимания Л.С. Выготский видел в том, что его корни не внутри, а вне личности ребенка.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42879" y="3645024"/>
            <a:ext cx="3590844" cy="2713484"/>
          </a:xfrm>
          <a:prstGeom prst="rect">
            <a:avLst/>
          </a:prstGeom>
        </p:spPr>
      </p:pic>
      <p:sp>
        <p:nvSpPr>
          <p:cNvPr id="5" name="Объект 1"/>
          <p:cNvSpPr txBox="1">
            <a:spLocks/>
          </p:cNvSpPr>
          <p:nvPr/>
        </p:nvSpPr>
        <p:spPr>
          <a:xfrm>
            <a:off x="323528" y="2780928"/>
            <a:ext cx="5472608" cy="3933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Для становления произвольного внимания ребенка, по мнению Выготского, чрезвычайно важную роль играют речевые указания взрослых, поскольку вызывание дополнительных ориентировочных рефлексов к определенным объектам является основой влияния знаковых систем на внимание.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7211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06428" y="1412776"/>
            <a:ext cx="771672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Спасибо</a:t>
            </a:r>
          </a:p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 внимание!!!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815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Глоссарий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4680520"/>
          </a:xfrm>
        </p:spPr>
        <p:txBody>
          <a:bodyPr>
            <a:noAutofit/>
          </a:bodyPr>
          <a:lstStyle/>
          <a:p>
            <a:r>
              <a:rPr lang="ru-RU" sz="2400" b="1" dirty="0"/>
              <a:t>Внимание </a:t>
            </a:r>
            <a:r>
              <a:rPr lang="ru-RU" sz="2400" dirty="0"/>
              <a:t>-</a:t>
            </a:r>
            <a:r>
              <a:rPr lang="ru-RU" sz="2400" b="1" dirty="0"/>
              <a:t> </a:t>
            </a:r>
            <a:r>
              <a:rPr lang="ru-RU" sz="2400" dirty="0"/>
              <a:t>это свойство или особенность психической деятельности человека,</a:t>
            </a:r>
            <a:r>
              <a:rPr lang="ru-RU" sz="2400" b="1" dirty="0"/>
              <a:t> </a:t>
            </a:r>
            <a:r>
              <a:rPr lang="ru-RU" sz="2400" dirty="0"/>
              <a:t>обеспечивающая наилучшее отражение одних предметов и явлений действительности при одновременном отвлечении от других.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Деятельность </a:t>
            </a:r>
            <a:r>
              <a:rPr lang="ru-RU" sz="2400" dirty="0"/>
              <a:t>-</a:t>
            </a:r>
            <a:r>
              <a:rPr lang="ru-RU" sz="2400" b="1" dirty="0"/>
              <a:t> </a:t>
            </a:r>
            <a:r>
              <a:rPr lang="ru-RU" sz="2400" dirty="0"/>
              <a:t>процесс</a:t>
            </a:r>
            <a:r>
              <a:rPr lang="ru-RU" sz="2400" b="1" dirty="0"/>
              <a:t> </a:t>
            </a:r>
            <a:r>
              <a:rPr lang="ru-RU" sz="2400" dirty="0"/>
              <a:t>(процессы)</a:t>
            </a:r>
            <a:r>
              <a:rPr lang="ru-RU" sz="2400" b="1" dirty="0"/>
              <a:t> </a:t>
            </a:r>
            <a:r>
              <a:rPr lang="ru-RU" sz="2400" dirty="0"/>
              <a:t>активного взаимодействия субъекта с объектом,</a:t>
            </a:r>
            <a:r>
              <a:rPr lang="ru-RU" sz="2400" b="1" dirty="0"/>
              <a:t> </a:t>
            </a:r>
            <a:r>
              <a:rPr lang="ru-RU" sz="2400" dirty="0"/>
              <a:t>во</a:t>
            </a:r>
            <a:r>
              <a:rPr lang="ru-RU" sz="2400" b="1" dirty="0"/>
              <a:t> </a:t>
            </a:r>
            <a:r>
              <a:rPr lang="ru-RU" sz="2400" dirty="0"/>
              <a:t>время которого субъект удовлетворяет какие-либо свои потребности, достигает цели. Деятельностью можно назвать любую активность человека, которой он сам придает некоторый смысл. Деятельность характеризует сознательную сторону личности человека (в отличие от поведения).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166918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6008278"/>
              </p:ext>
            </p:extLst>
          </p:nvPr>
        </p:nvGraphicFramePr>
        <p:xfrm>
          <a:off x="0" y="620688"/>
          <a:ext cx="9216255" cy="496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04098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9B966F-C290-4AF1-A7CD-76E5D0C008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F7D64E-4EF4-410A-A2F7-21F9205A2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412D62-986D-4180-9CD0-B25D19C31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93E7C2-08B3-4E1B-8BE4-156E3ED479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8116C9-FD32-49E0-96FD-52A5FFC2A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73E8A6-4AED-478A-9E15-780916D74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B00F6B-0282-4F36-9E39-582CF58348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39A551-822F-4473-A7A3-015B31A851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943E22-2E66-4B16-BDE8-DD55A2BA55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DF906C-0C70-484A-BA6F-9B99CABD06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05DCE4-E90C-46CF-9578-E02EA63A91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5736" y="4437112"/>
            <a:ext cx="3966517" cy="2644345"/>
          </a:xfr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467544" y="404664"/>
            <a:ext cx="8219256" cy="51845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i="1" dirty="0"/>
              <a:t>Произвольное</a:t>
            </a:r>
            <a:r>
              <a:rPr lang="ru-RU" sz="2400" b="1" i="1"/>
              <a:t> </a:t>
            </a:r>
            <a:r>
              <a:rPr lang="ru-RU" sz="2400" dirty="0"/>
              <a:t> </a:t>
            </a:r>
            <a:r>
              <a:rPr lang="ru-RU" sz="2400" b="1" i="1" dirty="0"/>
              <a:t>внимание </a:t>
            </a:r>
            <a:r>
              <a:rPr lang="ru-RU" sz="2400" dirty="0"/>
              <a:t>- это целенаправленное сосредоточение состояния сознания, поддержание определенного уровня которого связано с наличием волевых усилий. Термин «</a:t>
            </a:r>
            <a:r>
              <a:rPr lang="ru-RU" sz="2400" i="1" dirty="0"/>
              <a:t>произвольный</a:t>
            </a:r>
            <a:r>
              <a:rPr lang="ru-RU" sz="2400" dirty="0"/>
              <a:t>» образован не от слова «</a:t>
            </a:r>
            <a:r>
              <a:rPr lang="ru-RU" sz="2400" i="1" dirty="0"/>
              <a:t>произвол</a:t>
            </a:r>
            <a:r>
              <a:rPr lang="ru-RU" sz="2400" dirty="0"/>
              <a:t>», а от слова «</a:t>
            </a:r>
            <a:r>
              <a:rPr lang="ru-RU" sz="2400" i="1" dirty="0"/>
              <a:t>изволение</a:t>
            </a:r>
            <a:r>
              <a:rPr lang="ru-RU" sz="2400" dirty="0"/>
              <a:t>», означающего волю, желание. Включение произвольного </a:t>
            </a:r>
            <a:r>
              <a:rPr lang="ru-RU" sz="2400" dirty="0" smtClean="0"/>
              <a:t>внимания обусловлено </a:t>
            </a:r>
            <a:r>
              <a:rPr lang="ru-RU" sz="2400" dirty="0"/>
              <a:t>стоящей перед человеком задачей</a:t>
            </a:r>
            <a:r>
              <a:rPr lang="ru-RU" sz="2400" dirty="0" smtClean="0"/>
              <a:t>.</a:t>
            </a:r>
          </a:p>
          <a:p>
            <a:r>
              <a:rPr lang="ru-RU" sz="2400" b="1" dirty="0"/>
              <a:t>Непроизвольное внимание - </a:t>
            </a:r>
            <a:r>
              <a:rPr lang="ru-RU" sz="2400" dirty="0"/>
              <a:t>это внимание, вызываемое внешними причинами, без усилия, без наличия поставленной цели. Его еще называют – пассивным</a:t>
            </a:r>
            <a:r>
              <a:rPr lang="ru-RU" sz="2400" dirty="0" smtClean="0"/>
              <a:t>.</a:t>
            </a:r>
          </a:p>
          <a:p>
            <a:r>
              <a:rPr lang="ru-RU" sz="2400" b="1" dirty="0" err="1" smtClean="0"/>
              <a:t>Послепроизвольное</a:t>
            </a:r>
            <a:r>
              <a:rPr lang="ru-RU" sz="2400" b="1" dirty="0" smtClean="0"/>
              <a:t> – </a:t>
            </a:r>
            <a:r>
              <a:rPr lang="ru-RU" sz="2400" dirty="0" smtClean="0"/>
              <a:t>характеризуется целенаправленностью, но отсутствием волевых усилий.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98570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dirty="0" smtClean="0"/>
              <a:t>Свойства внимания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82299703"/>
              </p:ext>
            </p:extLst>
          </p:nvPr>
        </p:nvGraphicFramePr>
        <p:xfrm>
          <a:off x="468313" y="1268413"/>
          <a:ext cx="8218487" cy="4321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61169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FBC322-7B02-4119-AED2-1462E06AE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ED36DF-FE6D-4D29-8402-78BEECC96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631DD0-3033-4B58-9AD9-DFFA7A7712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84482F-B7C8-40EC-8B8B-567BEBC402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7E35D4-2046-4D76-B0A0-CE88EDF622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Развитие внимания в онтогенезе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589240"/>
          </a:xfrm>
        </p:spPr>
        <p:txBody>
          <a:bodyPr>
            <a:noAutofit/>
          </a:bodyPr>
          <a:lstStyle/>
          <a:p>
            <a:r>
              <a:rPr lang="ru-RU" sz="2400" b="1" dirty="0"/>
              <a:t>На первом этапе </a:t>
            </a:r>
            <a:r>
              <a:rPr lang="ru-RU" sz="2400" dirty="0"/>
              <a:t>– с момента рождения к 2 - 3 неделям у ребенка возникает реакция слухового сосредоточения на громком звуке, выражающаяся в прекращении движений, но он еще не способен к зрительной фиксации, и поэтому прослеживает только взглядом движущиеся объекты. К 4 неделям младенец осваивает зрительное сосредоточение – фиксирование взгляда на неподвижном объекте. Эти фиксации длительны и навязчивы, младенец вынужденно удерживает взгляд на объекте до 15 минут. </a:t>
            </a:r>
            <a:r>
              <a:rPr lang="ru-RU" sz="2400" dirty="0" smtClean="0"/>
              <a:t>В </a:t>
            </a:r>
            <a:r>
              <a:rPr lang="ru-RU" sz="2400" dirty="0"/>
              <a:t>этот период до 2 месяцев развивается система бдительности, или настороженности, отвечающая за «достижение и поддержание состояния готовности» - поддержание определенного уровня бодрствования, и в частности состояния бдительности.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xmlns="" val="350253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453336"/>
          </a:xfrm>
        </p:spPr>
        <p:txBody>
          <a:bodyPr>
            <a:noAutofit/>
          </a:bodyPr>
          <a:lstStyle/>
          <a:p>
            <a:r>
              <a:rPr lang="ru-RU" sz="2400" b="1" dirty="0"/>
              <a:t>На втором этапе </a:t>
            </a:r>
            <a:r>
              <a:rPr lang="ru-RU" sz="2400" dirty="0"/>
              <a:t>– в возрасте от 2 – 3 до 6 </a:t>
            </a:r>
            <a:r>
              <a:rPr lang="ru-RU" sz="2400" dirty="0" smtClean="0"/>
              <a:t>месяцев начинает </a:t>
            </a:r>
            <a:r>
              <a:rPr lang="ru-RU" sz="2400" dirty="0"/>
              <a:t>развиваться система ориентировки, или направления внимания, </a:t>
            </a:r>
            <a:r>
              <a:rPr lang="ru-RU" sz="2400" dirty="0" smtClean="0"/>
              <a:t>ответственная </a:t>
            </a:r>
            <a:r>
              <a:rPr lang="ru-RU" sz="2400" dirty="0"/>
              <a:t>за выбор того, что станет объектом внимания. </a:t>
            </a:r>
            <a:r>
              <a:rPr lang="ru-RU" sz="2400" dirty="0" smtClean="0"/>
              <a:t>Начинает </a:t>
            </a:r>
            <a:r>
              <a:rPr lang="ru-RU" sz="2400" dirty="0"/>
              <a:t>формироваться ориентировочный рефлекс – непроизвольная реакция на новизну раздражителя, который включает в себя целый ряд двигательных, вегетативных, нейрофизиологических и сенсорных компонентов. С ним связаны поворот глаз и головы в направлении раздражителя; изменение дыхания и тонуса мышц; расширение сосудов головного мозга и повышение уровня активации его коры, которое выражается в характерных изменениях мозговых ритмов; наконец, снижение порогов чувствительности отдельных органов чувств: познающий субъект становиться способен к распознаванию более слабых сигналов. </a:t>
            </a:r>
          </a:p>
        </p:txBody>
      </p:sp>
    </p:spTree>
    <p:extLst>
      <p:ext uri="{BB962C8B-B14F-4D97-AF65-F5344CB8AC3E}">
        <p14:creationId xmlns:p14="http://schemas.microsoft.com/office/powerpoint/2010/main" xmlns="" val="111901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На третьем этапе </a:t>
            </a:r>
            <a:r>
              <a:rPr lang="ru-RU" dirty="0"/>
              <a:t>– с 5 – 6 месяцев ребенок уже может сосредоточиться на объекте по своему собственному выбору. Концентрация его внимания довольно высока и если его отвлекают от объекта внимания, то он может начать капризничать, так как не может продолжать заниматься тем, что его заинтересовало и одновременно слушать собеседника. Начиная с этого периода и далее происходит становление системы управления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Задачи этой системы – установление того, что попадает, а что не попадает в сознание, на что следует и на что не следует реагировать. Среди ее функций – следование инструкциям, которые человек может получить извне, так и сформулировать самостоятельно. Иными словами, система исполнительного контроля участвует в обеспечении целенаправленности познания и предметных действий. Она непременно задействована в решении задач, в которых заложено противоречие между несколькими источниками информации или возможными действиями, требующими внимания. Эти этапы – только первые шаги в становлении мозговых механизмов внимания. Процесс их созревания продолжается на протяжении всего детства и завершается примерно к 9-10 годам.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0492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892480" cy="684076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В следующие этапы развития ребенка к 2 – 3 годам </a:t>
            </a:r>
            <a:r>
              <a:rPr lang="ru-RU" dirty="0"/>
              <a:t>малыш уже может переключать свое внимание на взрослого и обратно на свое занятие, а к </a:t>
            </a:r>
            <a:r>
              <a:rPr lang="ru-RU" b="1" dirty="0"/>
              <a:t>3 – 4 годам </a:t>
            </a:r>
            <a:r>
              <a:rPr lang="ru-RU" dirty="0"/>
              <a:t>переключаемость еще возрастает. </a:t>
            </a:r>
            <a:endParaRPr lang="ru-RU" dirty="0" smtClean="0"/>
          </a:p>
          <a:p>
            <a:r>
              <a:rPr lang="ru-RU" dirty="0"/>
              <a:t>В </a:t>
            </a:r>
            <a:r>
              <a:rPr lang="ru-RU" b="1" dirty="0"/>
              <a:t>4 – 5 лет </a:t>
            </a:r>
            <a:r>
              <a:rPr lang="ru-RU" dirty="0"/>
              <a:t>у ребенка появляется способность распределять внимание: на короткое время он может удерживать внимание одновременно на двух объектах или действиях. Например, малыш может одновременно что – то показывать и рассказывать. Он уже способен выполнять определенную задачу и слушать советы взрослого, музыкальную пластинку или читаемую слух сказку, не отрываясь от дела. Только при усложнении задачи ребенку приходиться сосредотачиваться на ней и отвлекаться от всего остального.</a:t>
            </a:r>
          </a:p>
        </p:txBody>
      </p:sp>
    </p:spTree>
    <p:extLst>
      <p:ext uri="{BB962C8B-B14F-4D97-AF65-F5344CB8AC3E}">
        <p14:creationId xmlns:p14="http://schemas.microsoft.com/office/powerpoint/2010/main" xmlns="" val="41725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1091</Words>
  <Application>Microsoft Office PowerPoint</Application>
  <PresentationFormat>Экран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Глоссарий</vt:lpstr>
      <vt:lpstr>Слайд 3</vt:lpstr>
      <vt:lpstr>Слайд 4</vt:lpstr>
      <vt:lpstr>Свойства внимания</vt:lpstr>
      <vt:lpstr>Развитие внимания в онтогенезе</vt:lpstr>
      <vt:lpstr>Слайд 7</vt:lpstr>
      <vt:lpstr>Слайд 8</vt:lpstr>
      <vt:lpstr>Слайд 9</vt:lpstr>
      <vt:lpstr>Слайд 10</vt:lpstr>
      <vt:lpstr>Внимание детей с речевыми нарушениями: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Внимание детей с речевыми нарушениями.</dc:title>
  <dc:creator>МИХАЛЫЧ</dc:creator>
  <cp:lastModifiedBy>Алёна</cp:lastModifiedBy>
  <cp:revision>25</cp:revision>
  <dcterms:created xsi:type="dcterms:W3CDTF">2017-02-21T15:45:12Z</dcterms:created>
  <dcterms:modified xsi:type="dcterms:W3CDTF">2021-04-06T19:49:36Z</dcterms:modified>
</cp:coreProperties>
</file>