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42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105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20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1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162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64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59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90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631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081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962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450CA-1F88-48A0-84A9-B199F5140C5B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60C17-E090-4E48-85FC-9887B1DDC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77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100000">
              <a:srgbClr val="A65528"/>
            </a:gs>
            <a:gs pos="100000">
              <a:srgbClr val="66301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СОЗДАНИЕ ВИДЕО РОЛИКА В ПРОГРАММЕ КИНОСТУДИЯ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WINDOWS LIVE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ДЗАРАСОВА АЛЛА СОЗЫРИКОЕВНА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УЧИТЕЛЬ ИНФОРМАТИКИ </a:t>
            </a:r>
            <a:r>
              <a:rPr lang="ru-RU" smtClean="0">
                <a:solidFill>
                  <a:srgbClr val="C00000"/>
                </a:solidFill>
              </a:rPr>
              <a:t>СП </a:t>
            </a:r>
            <a:r>
              <a:rPr lang="ru-RU" smtClean="0">
                <a:solidFill>
                  <a:srgbClr val="C00000"/>
                </a:solidFill>
              </a:rPr>
              <a:t>МБОУ </a:t>
            </a:r>
            <a:r>
              <a:rPr lang="ru-RU" dirty="0" smtClean="0">
                <a:solidFill>
                  <a:srgbClr val="C00000"/>
                </a:solidFill>
              </a:rPr>
              <a:t>СОШ №3 (СОШ№4) </a:t>
            </a:r>
            <a:r>
              <a:rPr lang="ru-RU" dirty="0" err="1" smtClean="0">
                <a:solidFill>
                  <a:srgbClr val="C00000"/>
                </a:solidFill>
              </a:rPr>
              <a:t>г.АЛАГИРА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C00000"/>
                </a:solidFill>
              </a:rPr>
              <a:t> РСО-АЛАНИЯ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23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03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53852"/>
            <a:ext cx="9144000" cy="6104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ВИДЕО ДОБАВЛЯЕМ ТАК ЖЕ, КАК И ФОТОГРАФИИ. НА ПАНЕЛИ ИНСТРУМЕНТОВ ВЫБИРАЕМ «ДОБАВИТЬ ФОТО И ВИДЕО», И ВЫБИРАЕМ НУЖНУЮ ПАПКУ С ФАЙЛАМИ ВИДЕО.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31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229106"/>
            <a:ext cx="2592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ЗАХОДИМ В МЕНЮ «ПРАВКА» И НА ПАНЕЛИ ИНСТРУМЕНТОВ ВЫБИРАЕМ ИНСТРУМЕНТ «СРЕДСТВО УСЕЧЕНИЯ». С ПОМОЩЬЮ ЭТОГО ИНСТРУМЕНТА ВЫДЕЛЯЕМ НУЖНЫЙ НАМ ВИДЕО-ФРАГМЕНТ. ДЛЯ ЭТОГО ПЕРЕМЕЩАЕМ БЕГУНКИ ПОД ВИДЕО СЛЕВА И СПРАВА, ВЫБИРАЯ НУЖНЫЙ ФРАГМЕНТ.</a:t>
            </a:r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742"/>
            <a:ext cx="6409261" cy="684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13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5722"/>
            <a:ext cx="6876257" cy="683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404664"/>
            <a:ext cx="17281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ЭТОГО НАЖИМАЕМ ЗНАЧОК «СОХРАНИТЬ УСЕЧЕНИЯ»</a:t>
            </a:r>
          </a:p>
          <a:p>
            <a:r>
              <a:rPr lang="ru-RU" dirty="0" smtClean="0"/>
              <a:t>ТАКИМ ОБРАЗОМ, МЫ ВСТАВИМ НУЖНУЮ ЧАСТЬ ВИДЕО-ФАЙЛА В НАШ РОЛИК.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1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2973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88224" y="476672"/>
            <a:ext cx="25557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ДОБАВИТЬ МУЗЫКУ, УСТАНОВИТЕ КУРСОР В ТОМ МЕСТЕ, ОТКУДА ОНА  ДОЛЖНА  НАЧАТЬ ЗВУЧАТЬ, НА ПАНЕЛИ ИНСТРУМЕНТОВ ВЫБЕРЕТЕ ИНСТРУМЕНТ» ДОБАВИТЬ МУЗЫКУ».  В ОТКРЫВШИХСЯ ПАПКАХ, НАЙДИТЕ НУЖНУЮ И ВЫБЕРИТЕ НУЖНЫЙ ФАЙЛ С МУЗЫКОЙ.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045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4288" cy="684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80312" y="260648"/>
            <a:ext cx="15121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ЗАЙДИТЕ В МЕНЮ ФАЙЛ-СОХРАНИТЬ ФИЛЬМ, УКАЗЫВАЕМ ИМЯ ФИЛЬМА…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ВНИМАНИЕ! ВАЖНО! </a:t>
            </a:r>
            <a:r>
              <a:rPr lang="ru-RU" smtClean="0"/>
              <a:t>ЕСЛИ ФИЛЬМ НЕ ДОКОНЧЕН, СОХРАНЯЕМ: ФАЙЛ-СОХРАНИТЬ ПРОЕКТ КАК…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89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4364" y="1613118"/>
            <a:ext cx="3168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Запустить </a:t>
            </a:r>
            <a:r>
              <a:rPr lang="ru-RU" sz="2800" dirty="0"/>
              <a:t>программу Киностудия </a:t>
            </a:r>
            <a:r>
              <a:rPr lang="ru-RU" sz="2800" dirty="0" err="1"/>
              <a:t>Windows</a:t>
            </a:r>
            <a:r>
              <a:rPr lang="ru-RU" sz="2800" dirty="0"/>
              <a:t> </a:t>
            </a:r>
            <a:r>
              <a:rPr lang="ru-RU" sz="2800" dirty="0" err="1"/>
              <a:t>Live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7751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67687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того, чтобы создать видеоролик, нужно: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 smtClean="0"/>
              <a:t>Подготовить папку со всеми файлами, которыми вы собираетесь воспользоваться. Это и фотографии и звуковые файлы и видео-файлы. Никакие файлы не удаляйте из папки, пока ролик не будет сохранен как фильм!!!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Запустить программу</a:t>
            </a:r>
            <a:r>
              <a:rPr lang="en-US" dirty="0" smtClean="0"/>
              <a:t> </a:t>
            </a:r>
            <a:r>
              <a:rPr lang="ru-RU" dirty="0" smtClean="0"/>
              <a:t>Киностудия </a:t>
            </a:r>
            <a:r>
              <a:rPr lang="en-US" dirty="0" smtClean="0"/>
              <a:t>Windows Live.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Выбрать инструмент, указанный на рисунке. Добавить название в строке «МОЙ ФИЛЬМ»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 панели  инструментов выбрать значок  ДОБАВИТЬ ВИДЕО И ФОТОГРАФИИ.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66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372200" y="1556792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Выбрать </a:t>
            </a:r>
            <a:r>
              <a:rPr lang="ru-RU" dirty="0"/>
              <a:t>инструмент, указанный на рисунке. Добавить название в строке «МОЙ ФИЛЬМ»</a:t>
            </a:r>
          </a:p>
        </p:txBody>
      </p:sp>
    </p:spTree>
    <p:extLst>
      <p:ext uri="{BB962C8B-B14F-4D97-AF65-F5344CB8AC3E}">
        <p14:creationId xmlns:p14="http://schemas.microsoft.com/office/powerpoint/2010/main" xmlns="" val="25281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56176" y="1613951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На </a:t>
            </a:r>
            <a:r>
              <a:rPr lang="ru-RU" dirty="0"/>
              <a:t>панели  инструментов выбрать значок  ДОБАВИТЬ ВИДЕО И ФОТОГРАФИИ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5. В раскрывшемся меню, выбрать папку, в которой сохранены файлы для видео ролика, выбрать нужный файл-фото или видео.(сделать по нему двойной щелчок)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04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73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314" y="116632"/>
            <a:ext cx="9914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МЕНЮ «ПРАВКА» УКАЖИТЕ ВРЕМЯ ДЛЯ ЭТОЙ ФОТОГРАФИИ  ИНСТРУМЕНТОМ «ДЛИТЕЛЬНОСТЬ».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5690"/>
            <a:ext cx="9144000" cy="680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98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9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2012" y="3312418"/>
            <a:ext cx="38519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ТОЧНО ТАК ЖЕ ВСТАВИТЬ ОСТАЛЬНЫЕ ФОТОГРАФИИ И УСТАНОВИТЬ ДЛЯ НИХ ВРЕМЯ. ЕСЛИ В ПАПКЕ С МАТЕРИАЛОМ ЗАРАНЕЕ ПРОНУМЕРОВАТЬ ФАЙЛЫ, ТО МОЖНО ИХ ВЫДЕЛИТЬ И УСТАНОВИТЬ ВСЕ СРАЗУ, ПОСЛЕ ЭТОГО УСТАНОВИТЬ ВРЕМЯ И АНИМАЦИЮ. МОЖНО ПО ОТДЕЛЬНОСТИ, А МОЖНО ОДНОВРЕМЕННО ВСЕ…(АНИМАЦИЯ В ЭТОМ СЛУЧАЕ БУДЕТ ОДИНАКОВАЯ ДЛЯ ВСЕХ ФОТО)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1685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8333"/>
            <a:ext cx="896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ДОПОЛНИТЕЛЬНЫЕ ЭФФЕКТЫ АНИМАЦИИ. ПРОСМОТРИТЕ И ВЫБЕРЕТЕ…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0963"/>
            <a:ext cx="8532440" cy="63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3887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394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СОЗДАНИЕ ВИДЕО РОЛИКА В ПРОГРАММЕ КИНОСТУДИЯ WINDOWS LIVE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ВИДЕО РОЛИКА В ПРОГРАММЕ КИНОСТУДИЯ WINDOWS LIVE</dc:title>
  <dc:creator>Алла</dc:creator>
  <cp:lastModifiedBy>Аслан</cp:lastModifiedBy>
  <cp:revision>27</cp:revision>
  <dcterms:created xsi:type="dcterms:W3CDTF">2015-04-09T10:59:57Z</dcterms:created>
  <dcterms:modified xsi:type="dcterms:W3CDTF">2021-12-06T20:05:44Z</dcterms:modified>
</cp:coreProperties>
</file>