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4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939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Что такое экономика?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108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Курс ОГЭ(8-9 классы).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Учитель Пунегова Н. 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932875"/>
            <a:ext cx="8520600" cy="39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Надо знать рыночную ситуацию, уметь договориться с партнерами и клиентами, подобрать квалифицированные кадры, наладить взаимоотношения со служащими, достать кредиты и т.п. На техническом языке такая деятельность именуется принятием управленческих решений.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Предприниматель ищет новые сферы приложения капитала, рискует, принимая решение о том, что выпускать, в каком количестве и как использовать для этого имеющиеся в его распоряжении ресурсы. Менеджер же занимается решением технических вопросов, т.е. тем, что наметил предприниматель.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Человек тратит ресурсы и зарабатывает деньги с одной- единственной целью — удовлетворить свои материальные и духовные потребности.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Экономике как системе ведения рационального хозяйства столько же лет, сколько и самому обществу — 40 тысяч. Понятие «ойкономос» появилось у греков примерно за тысячу лет до новой эры. С тех пор экономика превратилась в мощную систему научных знаний и разветвленную совокупность отраслей, которые вместе составляют особую сферу общества — экономическую. Среди других сфер — социальной, политической и культурной — она явно доминирует. Недаром ей отводят роль фундамента общества.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936225"/>
            <a:ext cx="8520600" cy="39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 структуру экономики входят те, кто выполняет функции производства, распределения и обмена, потребления или помогает их выполнению. Основными подразделениями сферы производства выступают предприятия {фирмы), т.е. все организации, занимающиеся созданием товаров и услуг. Промышленные предприятия — главные производители товаров. В роли потребителей выступают организации и население, что-либо покупающие и использующие купленное в своих собственных целях. Распределением в масштабах страны заняты органы государственной власти, в частности налоговая служба и банки. В сфере обмена господствует рынок — основной институт современной экономики. Мы рассмотрим по порядку все компоненты экономической структуры, начиная с производства и распределения, а заканчивая сферой обмена и потребления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866875"/>
            <a:ext cx="8520600" cy="42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Названные выше структурные элементы скрепляют между собой денежные, информационные и трудовые потоки. Бизнесмены, потребители, рабочие затрачивают умственные и физические усилия, выполняя свои функции. Кроме того, они постоянно обмениваются информацией, поскольку всюду составляют отчеты, планы, счета, приказы, проводят совещания, принимают решения и т.п. Наконец, между фирмами, банками, потребителями, работодателями происходит постоянный денежный обмен, одни получают зарплату, другие — прибыль, кто-то снимает, а кто-то кладет деньги в банк и т.д.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Производством в широком смысле называют процесс создания разных видов экономических продуктов. Под производством в узком значении подразумевают материальное производство — процесс создания материальных благ, услуг.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Основу материального производства составляет промышленность. К ней относят ведущие отрасли материального производства: предприятия, занятые добычей сырья, производством и переработкой материалов и энергии, изготовлением машин. Промышленность включает компании и предприятия, производящие из сырья готовую продукцию, либо оказывающие какие-то полезные услуги. Она создает все товары и услуги, требуемые обществом, и распределяет их потребителям, она состоит из множества отраслей.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ОТРАСЛЬ — группа предприятий, производящих одинаковые продукты, использующих сходную технологию или одинаковое сырье. Например, автомобильная отрасль включает всю совокупность заводов по изготовлению автомобилей, автобусов, грузовиков и т.д.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ПРЕДПРИЯТИЕ — самостоятельный хозяйственный субъект, созданный в установленном законом порядке.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Предприятие — это фабрики, заводы, фермы, шахты, магазины, выполняющие одну или несколько специфических функций по производству и распределению товаров. В свою очередь предприятия состоят из множества цехов, специализирующихся по циклам производства (цех снабжения, металлургический, штамповочный, транспортный и т.д.), но заняты они одним и тем же, скажем, изготовлением автомобиля.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Деятельность всех предприятий направлена на удовлетворение потребностей населения.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Потребности — еще одна экономическая категория. Для экономистов потребности — двигатель торговли. Кому нужны заводы, оптовые рынки или бюро услуг, не будь у людей потребностей? Экономика зависит от силы, объема, направленности наших потребностей. Ее отрасли, которые кроме того называют индустриями, например индустрия туризма, пищевая индустрия, оборонная индустрия и т.д., конкурируют в борьбе за потребителя.</a:t>
            </a:r>
          </a:p>
        </p:txBody>
      </p:sp>
    </p:spTree>
  </p:cSld>
  <p:clrMapOvr>
    <a:masterClrMapping/>
  </p:clrMapOvr>
  <mc:AlternateContent>
    <mc:Choice Requires="p14">
      <p:transition>
        <p14:gallery dir="l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391799" cy="422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25" y="242725"/>
            <a:ext cx="8336175" cy="45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Экономика — это наука об использовании людьми ресурсов для производства различных товаров и услуг, их распределения, обмена и потребления. В понятие экономики входит и возникающая при этом совокупность общественных отношений.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Экономическая наука изучает прежде всего экономические потребности и способы их удовлетворения. На этом строятся ее основные понятия: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75" y="322975"/>
            <a:ext cx="8368300" cy="424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86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75" y="520125"/>
            <a:ext cx="8391425" cy="39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2750"/>
            <a:ext cx="8520600" cy="32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472700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75" y="387200"/>
            <a:ext cx="82835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75" y="263575"/>
            <a:ext cx="8379874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08575"/>
            <a:ext cx="8520599" cy="39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599" cy="41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57525"/>
            <a:ext cx="8520600" cy="49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50" y="52000"/>
            <a:ext cx="86897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49" y="288950"/>
            <a:ext cx="8520600" cy="4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50" y="508575"/>
            <a:ext cx="8448675" cy="39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825"/>
            <a:ext cx="8849749" cy="398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Подводим итоги.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786575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5" y="118952"/>
            <a:ext cx="9143999" cy="31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9" cy="429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5" y="-2"/>
            <a:ext cx="9143999" cy="45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72"/>
            <a:ext cx="9144000" cy="21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28849"/>
            <a:ext cx="9143999" cy="27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601"/>
            <a:ext cx="9143999" cy="42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951"/>
            <a:ext cx="9143998" cy="375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/>
              <a:t>а) экономические потребности — недостаток чего-либо, необходимого для поддержания жизнедеятельности и развития личности, предприятия (фирмы) и общества в целом;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/>
              <a:t>б) экономические блага — средства удовлетворения потребностей — товары и услуги, с их помощью удовлетворяются потребности;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/>
              <a:t>в) ресурсы (или факторы производства), используемые для производства экономических благ. Сюда относятся все природные, людские и произведенные человеком ресурсы, необходимые для создания товаров и оказания услуг;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ru" sz="1200"/>
              <a:t>г) экономический выбор — предпочтение наилучшего из вариантов использования ресурсов, когда достигается максимальное удовлетворение потребностей при определенных затратах;</a:t>
            </a:r>
          </a:p>
          <a:p>
            <a:pPr lvl="0">
              <a:spcBef>
                <a:spcPts val="0"/>
              </a:spcBef>
              <a:buNone/>
            </a:pPr>
            <a:r>
              <a:rPr lang="ru" sz="1200"/>
              <a:t>д) производственные возможности — возможности общества по производству экономических благ при эффективном использовании всех имеющихся ресурсов и передовой технологии.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8504"/>
            <a:ext cx="9143999" cy="31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145"/>
            <a:ext cx="9143999" cy="328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150" y="107397"/>
            <a:ext cx="9143999" cy="35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25" y="368373"/>
            <a:ext cx="9143999" cy="30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575" y="206447"/>
            <a:ext cx="9143999" cy="43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0" y="239818"/>
            <a:ext cx="9144001" cy="276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21"/>
            <a:ext cx="9144000" cy="40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1" y="0"/>
            <a:ext cx="87948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5" y="362925"/>
            <a:ext cx="91440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6300"/>
            <a:ext cx="92107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7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В общественной и частной жизни люди и шага ступить не могут, не затрагивая экономических отношений. Договариваясь о работе, покупая товары на рынке, считая свои доходы и затраты, требуя выплаты зарплаты и даже собираясь в гости, мы — прямо или косвенно — касаемся экономики.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Вы еще не появились на свет, а ваши родители уже задумываются, во что им обойдется содержание ребенка, хватит ли семейного дохода на то, чтобы не просто одеть, прокормить, отдать вас в школу (сегодня многие из них частные), но еще и поставить «на ноги». Но вы выросли, и отныне все заботы по содержанию семьи ложатся на ваши плечи. Возвращаясь уставшим с работы, вы все же облегченно вздыхаете: главное, что она есть. А миллионы других людей не имеют и ее.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035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25" y="-56300"/>
            <a:ext cx="8953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" y="177500"/>
            <a:ext cx="9031375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50" y="362925"/>
            <a:ext cx="835497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402" name="Shape 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75" y="-75100"/>
            <a:ext cx="82791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445025"/>
            <a:ext cx="866127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99" y="0"/>
            <a:ext cx="87085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01" y="0"/>
            <a:ext cx="873575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5" y="292500"/>
            <a:ext cx="8934274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945675"/>
            <a:ext cx="8520600" cy="362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Символом и главным двигателем экономики выступают деньги. Под их наличие или отсутствие выстраиваются наши желания, потребности, интересы. Наличие денег делает нас довольными и успокоенными, а их отсутствие ведет к неудовлетворению, а порой к отчаянию и преступлению.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Мы испытываем разочарование в магазине, где нам приглянулась очень нужная, но дорогая по нашим доходам вещь.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Много неприятностей доставляет нам и инфляция, когда цены растут, а заработная плата — нет. Мы чувствуем, как многое, что мы могли бы позволить себе буквально вчера, сегодня становится просто недоступным.</a:t>
            </a:r>
          </a:p>
          <a:p>
            <a:pPr lvl="0">
              <a:spcBef>
                <a:spcPts val="0"/>
              </a:spcBef>
              <a:buNone/>
            </a:pPr>
            <a:r>
              <a:rPr lang="ru" sz="1400"/>
              <a:t>Не только люди, но и целые общества зарабатывают и тратят. То, что общество заработало за год, именуется национальным доходом, а то, что заработали за то же самое время люди, — семейным доходом. И семейный, и национальный доход — главные виды ресурсов.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Подводим итог.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311700" y="362925"/>
            <a:ext cx="1764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</a:rPr>
              <a:t>Подводим итог.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РЕСУРСЫ (от франц. ressource — вспомогательное средство) —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денежные средства, ценности, запасы, возможности, источники средств, доходов (например, природные ресурсы, экономические ресурсы).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Африканские бушмены, живущие впроголодь и с пользой расходующие свои немногочисленные природные ресурсы, стоят намного ближе к пониманию того, что такое экономика, нежели самая большая по территории и природным запасам держава мира Россия, бездумно расходующая дефицитные ресурсы, но так и не сумевшая поднять население на более высокий уровень жизни. Редкость — важнейшее качество ресурсов.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Экономисты различают четыре основных ресурса: земля, труд, капитал, предпринимательская деятельность. Иногда выделяют и пятый — информацию. Их еще называют факторами производства.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1.	 Труд — физические и интеллектуальные усилия, затрачиваемые людьми при создании товаров и услуг. Доход, получаемый при этом, называется зарплатой, процентом с капитала.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2.	 Земля — природные ресурсы, естественные блага, необходимые при создании товаров и услуг, т.е. все то, что используется в натуральном виде (земля, вода, воздух, леса, полезные ископаемые). Доходом является рента.</a:t>
            </a:r>
          </a:p>
          <a:p>
            <a:pPr lvl="0">
              <a:spcBef>
                <a:spcPts val="0"/>
              </a:spcBef>
              <a:buNone/>
            </a:pPr>
            <a:r>
              <a:rPr lang="ru" sz="1400"/>
              <a:t>3.	 Капитал, или инвестиционные ресурсы, — средства производства, нужные при создании экономических благ, включая промышленное оборудование, инфраст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экономика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4.	 Предпринимательская деятельность — управленческие и организаторские навыки, используемые в процессе производства. Доход - прибыль.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5.	 Информация — знания и сведения, накопленные человечеством и необходимые для его жизнедеятельности. Ею можно обмениваться и торговать, как любым ресурсом.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/>
              <a:t>Недавно в экономику вошло понятие человеческих трудовых ресурсов. Что это такое?</a:t>
            </a:r>
          </a:p>
          <a:p>
            <a:pPr lvl="0">
              <a:spcBef>
                <a:spcPts val="0"/>
              </a:spcBef>
              <a:buNone/>
            </a:pPr>
            <a:r>
              <a:rPr lang="ru" sz="1400"/>
              <a:t>Предпринимательская деятельность направлена на организацию дела. Возглавляет вновь созданное учреждение (например, фирму) предприниматель, он же его владелец. Управляет менеджер, являющийся наемным работником.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