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99CC00"/>
    <a:srgbClr val="FF0000"/>
    <a:srgbClr val="FFCC00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>
            <a:gsLst>
              <a:gs pos="0">
                <a:schemeClr val="folHlink"/>
              </a:gs>
              <a:gs pos="100000">
                <a:srgbClr val="FFFF00">
                  <a:alpha val="50000"/>
                </a:srgbClr>
              </a:gs>
            </a:gsLst>
            <a:lin ang="18900000"/>
          </a:gradFill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gradFill>
            <a:gsLst>
              <a:gs pos="0">
                <a:srgbClr val="CC0000"/>
              </a:gs>
              <a:gs pos="100000">
                <a:srgbClr val="FF0000">
                  <a:alpha val="70000"/>
                </a:srgbClr>
              </a:gs>
            </a:gsLst>
          </a:gra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459038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4184650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24750" y="6245225"/>
            <a:ext cx="1162050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/>
            </a:lvl1pPr>
          </a:lstStyle>
          <a:p>
            <a:fld id="{570A259A-8AA8-42C4-B450-6E7BD4430A0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93" name="Picture 21" descr="2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88913"/>
            <a:ext cx="2073275" cy="2073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8BFF4-FAC8-42A0-9EB1-B101B24C39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19288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63403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0FA97-3893-408F-8222-299403CD9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6180A-79CE-407F-9E8D-61FF811F34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AF681-6181-4D0A-B837-617AA0A51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75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9AFF0-78D1-4010-B434-CD1C75672D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6024E-B4B5-4E5F-ABA0-1F3975D93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E4171-B131-465F-B13B-9305E7D5CD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F961-7210-46E6-A033-E1B6A18AE1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53720-C4DE-47DB-AB23-A52817301B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4085F-77C2-492A-99B6-46EB00D137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99CC00">
                  <a:alpha val="60001"/>
                </a:srgb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525963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50000">
                <a:srgbClr val="FF0000"/>
              </a:gs>
              <a:gs pos="100000">
                <a:srgbClr val="CC00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8538" y="6237288"/>
            <a:ext cx="2133600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5188" y="6245225"/>
            <a:ext cx="4046537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090612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8707427C-1357-4699-A628-E2CAC07649DE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2409825"/>
            <a:ext cx="1008063" cy="4448175"/>
            <a:chOff x="0" y="799"/>
            <a:chExt cx="852" cy="3392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0" y="1616"/>
              <a:ext cx="852" cy="2575"/>
              <a:chOff x="0" y="1616"/>
              <a:chExt cx="852" cy="2575"/>
            </a:xfrm>
          </p:grpSpPr>
          <p:pic>
            <p:nvPicPr>
              <p:cNvPr id="1033" name="Picture 9" descr="267"/>
              <p:cNvPicPr>
                <a:picLocks noChangeAspect="1" noChangeArrowheads="1"/>
              </p:cNvPicPr>
              <p:nvPr userDrawn="1"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0" y="3339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34" name="Picture 10" descr="230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0" y="2205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35" name="Picture 11" descr="232"/>
              <p:cNvPicPr>
                <a:picLocks noChangeAspect="1" noChangeArrowheads="1"/>
              </p:cNvPicPr>
              <p:nvPr userDrawn="1"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2704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36" name="Picture 12" descr="233"/>
              <p:cNvPicPr>
                <a:picLocks noChangeAspect="1" noChangeArrowheads="1"/>
              </p:cNvPicPr>
              <p:nvPr userDrawn="1"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0" y="1616"/>
                <a:ext cx="852" cy="852"/>
              </a:xfrm>
              <a:prstGeom prst="rect">
                <a:avLst/>
              </a:prstGeom>
              <a:noFill/>
            </p:spPr>
          </p:pic>
        </p:grpSp>
        <p:pic>
          <p:nvPicPr>
            <p:cNvPr id="1037" name="Picture 13" descr="266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799"/>
              <a:ext cx="852" cy="852"/>
            </a:xfrm>
            <a:prstGeom prst="rect">
              <a:avLst/>
            </a:prstGeom>
            <a:noFill/>
          </p:spPr>
        </p:pic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36513" y="0"/>
            <a:ext cx="1008062" cy="4448175"/>
            <a:chOff x="0" y="799"/>
            <a:chExt cx="852" cy="3392"/>
          </a:xfrm>
        </p:grpSpPr>
        <p:grpSp>
          <p:nvGrpSpPr>
            <p:cNvPr id="1039" name="Group 15"/>
            <p:cNvGrpSpPr>
              <a:grpSpLocks/>
            </p:cNvGrpSpPr>
            <p:nvPr userDrawn="1"/>
          </p:nvGrpSpPr>
          <p:grpSpPr bwMode="auto">
            <a:xfrm>
              <a:off x="0" y="1616"/>
              <a:ext cx="852" cy="2575"/>
              <a:chOff x="0" y="1616"/>
              <a:chExt cx="852" cy="2575"/>
            </a:xfrm>
          </p:grpSpPr>
          <p:pic>
            <p:nvPicPr>
              <p:cNvPr id="1040" name="Picture 16" descr="267"/>
              <p:cNvPicPr>
                <a:picLocks noChangeAspect="1" noChangeArrowheads="1"/>
              </p:cNvPicPr>
              <p:nvPr userDrawn="1"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0" y="3339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41" name="Picture 17" descr="230"/>
              <p:cNvPicPr>
                <a:picLocks noChangeAspect="1" noChangeArrowheads="1"/>
              </p:cNvPicPr>
              <p:nvPr userDrawn="1"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0" y="2205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42" name="Picture 18" descr="232"/>
              <p:cNvPicPr>
                <a:picLocks noChangeAspect="1" noChangeArrowheads="1"/>
              </p:cNvPicPr>
              <p:nvPr userDrawn="1"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0" y="2704"/>
                <a:ext cx="852" cy="852"/>
              </a:xfrm>
              <a:prstGeom prst="rect">
                <a:avLst/>
              </a:prstGeom>
              <a:noFill/>
            </p:spPr>
          </p:pic>
          <p:pic>
            <p:nvPicPr>
              <p:cNvPr id="1043" name="Picture 19" descr="233"/>
              <p:cNvPicPr>
                <a:picLocks noChangeAspect="1" noChangeArrowheads="1"/>
              </p:cNvPicPr>
              <p:nvPr userDrawn="1"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0" y="1616"/>
                <a:ext cx="852" cy="852"/>
              </a:xfrm>
              <a:prstGeom prst="rect">
                <a:avLst/>
              </a:prstGeom>
              <a:noFill/>
            </p:spPr>
          </p:pic>
        </p:grpSp>
        <p:pic>
          <p:nvPicPr>
            <p:cNvPr id="1044" name="Picture 20" descr="266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799"/>
              <a:ext cx="852" cy="852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Развитие речи в первой младшей группе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1525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Сюжетно – ролевая игра             « Чаепитие 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DCIM\100_PANA\P10009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453" y="2190245"/>
            <a:ext cx="5939444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Подвижная игра « Поезд 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DCIM\100_PANA\P10008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453" y="2190245"/>
            <a:ext cx="5939444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Игры с крупами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IMG_20160331_1548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453" y="1635370"/>
            <a:ext cx="5939444" cy="44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Чтение сказок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66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Игры со </a:t>
            </a:r>
            <a:r>
              <a:rPr lang="ru-RU" sz="3600" dirty="0" err="1" smtClean="0">
                <a:solidFill>
                  <a:srgbClr val="FF0000"/>
                </a:solidFill>
              </a:rPr>
              <a:t>сборно</a:t>
            </a:r>
            <a:r>
              <a:rPr lang="ru-RU" sz="3600" dirty="0" smtClean="0">
                <a:solidFill>
                  <a:srgbClr val="FF0000"/>
                </a:solidFill>
              </a:rPr>
              <a:t>- разборными игрушками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P101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1866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Игры с мобильными тренажёрами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P101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66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Массаж ладошек </a:t>
            </a:r>
            <a:r>
              <a:rPr lang="ru-RU" sz="3600" dirty="0" err="1" smtClean="0">
                <a:solidFill>
                  <a:srgbClr val="FF0000"/>
                </a:solidFill>
              </a:rPr>
              <a:t>шипованными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мячиками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P101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866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Игры с прищепками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F:\Садик №104 форум\IMG_12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882674"/>
            <a:ext cx="5943600" cy="3961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 Чей малыш ? 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DCIM\100_PANA\P10009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453" y="2190245"/>
            <a:ext cx="5939444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Рассматривание картины «домашние животные 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DCIM\100_PANA\P10009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14554"/>
            <a:ext cx="52864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Рассматривание  предметных картинок на тему « Игрушки 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DCIM\100_PANA\P100097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453" y="2190245"/>
            <a:ext cx="5939444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Сюжетно- ролевая игра                      « Больница 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DCIM\100_PANA\P10009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453" y="2190245"/>
            <a:ext cx="5939444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Подвижная игра « Автомобили 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DCIM\100_PANA\P100093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453" y="2190245"/>
            <a:ext cx="5939444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Хороводная  игра « Пузырь 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DCIM\100_PANA\P10009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453" y="2190245"/>
            <a:ext cx="5939444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Настольный театр по сказке             « Репка 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DCIM\100_PANA\P10009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453" y="2190245"/>
            <a:ext cx="5939444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Пальчиковые игры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E:\DCIM\100_PANA\P10009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453" y="2190245"/>
            <a:ext cx="5939444" cy="33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апрель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апрель</Template>
  <TotalTime>53</TotalTime>
  <Words>84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 апрель</vt:lpstr>
      <vt:lpstr>Слайд 1</vt:lpstr>
      <vt:lpstr>Игра « Чей малыш ? »</vt:lpstr>
      <vt:lpstr>Рассматривание картины «домашние животные »</vt:lpstr>
      <vt:lpstr>Рассматривание  предметных картинок на тему « Игрушки »</vt:lpstr>
      <vt:lpstr>Сюжетно- ролевая игра                      « Больница »</vt:lpstr>
      <vt:lpstr>Подвижная игра « Автомобили »</vt:lpstr>
      <vt:lpstr>Хороводная  игра « Пузырь »</vt:lpstr>
      <vt:lpstr>Настольный театр по сказке             « Репка »</vt:lpstr>
      <vt:lpstr>Пальчиковые игры</vt:lpstr>
      <vt:lpstr>Сюжетно – ролевая игра             « Чаепитие »</vt:lpstr>
      <vt:lpstr>Подвижная игра « Поезд »</vt:lpstr>
      <vt:lpstr>Игры с крупами</vt:lpstr>
      <vt:lpstr>Чтение сказок</vt:lpstr>
      <vt:lpstr>Игры со сборно- разборными игрушками</vt:lpstr>
      <vt:lpstr>Игры с мобильными тренажёрами</vt:lpstr>
      <vt:lpstr>Массаж ладошек шипованными мячиками</vt:lpstr>
      <vt:lpstr>Игры с прищепками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2016-04-04T15:39:28Z</dcterms:created>
  <dcterms:modified xsi:type="dcterms:W3CDTF">2016-04-06T13:44:43Z</dcterms:modified>
</cp:coreProperties>
</file>