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6" r:id="rId7"/>
    <p:sldId id="256" r:id="rId8"/>
    <p:sldId id="257" r:id="rId9"/>
    <p:sldId id="261" r:id="rId10"/>
    <p:sldId id="264" r:id="rId11"/>
    <p:sldId id="267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8" y="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142852"/>
            <a:ext cx="7858180" cy="1000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Муниципальное автономное дошкольное образовательное учреждение-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детский сад «Колосок» Новосибирского района </a:t>
            </a:r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р.п.Краснообска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1571612"/>
            <a:ext cx="7215238" cy="20717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Здравствуй, гостья </a:t>
            </a: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-зима</a:t>
            </a: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!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(В рамках парциальной программы 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«Ребёнок и природа»)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4357694"/>
            <a:ext cx="7643866" cy="18573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Выполнила: воспитатель подготовительной к школе группы компенсирующей направленности «Ромашка» - </a:t>
            </a:r>
            <a:r>
              <a:rPr lang="ru-RU" sz="2000" b="1" dirty="0" err="1" smtClean="0">
                <a:solidFill>
                  <a:srgbClr val="C00000"/>
                </a:solidFill>
                <a:latin typeface="Monotype Corsiva" pitchFamily="66" charset="0"/>
              </a:rPr>
              <a:t>Корчикова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Н.В.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Nina\Desktop\ada77fda1b1f9df68ec50a64bb0f25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2026924" cy="3121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Nina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Nina\Desktop\Зимующие птиц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786742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C:\Users\Nina\Desktop\i (1).jpg"/>
          <p:cNvPicPr>
            <a:picLocks noChangeAspect="1" noChangeArrowheads="1"/>
          </p:cNvPicPr>
          <p:nvPr/>
        </p:nvPicPr>
        <p:blipFill>
          <a:blip r:embed="rId3"/>
          <a:srcRect t="17578" b="6250"/>
          <a:stretch>
            <a:fillRect/>
          </a:stretch>
        </p:blipFill>
        <p:spPr bwMode="auto">
          <a:xfrm>
            <a:off x="714348" y="1500174"/>
            <a:ext cx="7882643" cy="431085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14480" y="285728"/>
            <a:ext cx="5786478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кормить птиц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0" name="AutoShape 2" descr="https://pickimage.ru/wp-content/uploads/images/detskie/wintersafety/bezopasnostzimoi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3" name="Picture 5" descr="C:\Users\Nina\Desktop\202012202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Nina\Desktop\Зимние правила для дет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642918"/>
            <a:ext cx="4929222" cy="3354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715963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indent="358775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Закрепить знания детей о временах года и зимних месяцах, характерных признаках зимы.</a:t>
            </a:r>
          </a:p>
          <a:p>
            <a:pPr indent="358775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Обобщать и систематизировать представления о зиме.</a:t>
            </a:r>
          </a:p>
          <a:p>
            <a:pPr indent="358775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Упражнять в умении устанавливать простые причинно-следственные связи.</a:t>
            </a:r>
          </a:p>
          <a:p>
            <a:pPr indent="358775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Познакомить с опасными ситуациями зимой.</a:t>
            </a:r>
          </a:p>
          <a:p>
            <a:pPr indent="358775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детей с загадками, стихами.</a:t>
            </a:r>
          </a:p>
          <a:p>
            <a:pPr indent="358775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Заучивание стихов и народных примет о зиме.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80695" y="1648735"/>
            <a:ext cx="4046005" cy="303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Nina\Desktop\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786190"/>
            <a:ext cx="2443945" cy="2071702"/>
          </a:xfrm>
          <a:prstGeom prst="rect">
            <a:avLst/>
          </a:prstGeom>
          <a:noFill/>
        </p:spPr>
      </p:pic>
      <p:sp>
        <p:nvSpPr>
          <p:cNvPr id="8201" name="AutoShape 9" descr="https://i.pinimg.com/originals/25/80/97/258097d7adac64de3024e354893de6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3" name="AutoShape 11" descr="https://i.pinimg.com/originals/25/80/97/258097d7adac64de3024e354893de6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C:\Users\Nina\Desktop\258097d7adac64de3024e354893de632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571876"/>
            <a:ext cx="1290279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42976" y="357166"/>
            <a:ext cx="3714776" cy="5500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Встреча зимы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Здравствуй, гостья зима!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Просим милости к нам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 севера петь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лесам и степям.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раздолье у нас, -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угодно гуляй;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Строй мосты по рекам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ковры расстилай.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не стать привыкать, -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мороз твой трещит: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русская кровь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морозе горит!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И.Никитин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85728"/>
            <a:ext cx="371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Белым снегом всё покрыто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Белым снегом всё покрыто: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деревья, и дома.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Свищет ветер легкокрылый.   Здравствуй, зимушка - зима!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Вьётся след замысловатый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полянки до холма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заяц напечатал –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Здравствуй, зимушка-зима!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для птиц кормушки ставим. Насыпаем в них корма,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поют пичуги в стаях –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Здравствуй, зимушка-зима! 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4643447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П. Вяземский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357298"/>
            <a:ext cx="73581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Декабрь – студень. </a:t>
            </a:r>
          </a:p>
          <a:p>
            <a:r>
              <a:rPr lang="ru-RU" dirty="0" smtClean="0"/>
              <a:t>В декабре зима прочно занимает свои позиции. Трещат морозы. Замёрзли реки, по ним уже проложен первый санный путь. Солнца почти не видно.</a:t>
            </a:r>
          </a:p>
          <a:p>
            <a:r>
              <a:rPr lang="ru-RU" dirty="0" smtClean="0"/>
              <a:t> Если и выдастся ясный денёк, то едва поднимется оно над лесом и снова опустится за горизонт. </a:t>
            </a:r>
          </a:p>
          <a:p>
            <a:r>
              <a:rPr lang="ru-RU" dirty="0" smtClean="0"/>
              <a:t>В народе о декабре говорят: «Декабрь – пора хмурого неба. Декабрь год кончает, зиму начинает. Декабрь – </a:t>
            </a:r>
            <a:r>
              <a:rPr lang="ru-RU" dirty="0" err="1" smtClean="0"/>
              <a:t>лютень</a:t>
            </a:r>
            <a:r>
              <a:rPr lang="ru-RU" dirty="0" smtClean="0"/>
              <a:t>, снегами глаз тешит, да ухо морозом рвёт. Декабрь всё берёт и ничего не отдаёт.»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71802" y="357166"/>
            <a:ext cx="2500330" cy="857256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Декабрь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4214818"/>
            <a:ext cx="5857916" cy="2286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Приметы декабря.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Лес шумит зимой – к снегу, к оттепели.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Ясная заря зимой – к морозу.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Снегирь поёт (скрипит) – на снег, вьюгу, слякоть.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Пушистый иней – к вёдру.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Подул северный ветер, а туч нет – будет мороз.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1" name="Picture 1" descr="C:\Users\Nina\Desktop\2cff596efbec29b3e34de79cb187c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77750"/>
            <a:ext cx="3214678" cy="3080250"/>
          </a:xfrm>
          <a:prstGeom prst="rect">
            <a:avLst/>
          </a:prstGeom>
          <a:noFill/>
        </p:spPr>
      </p:pic>
      <p:pic>
        <p:nvPicPr>
          <p:cNvPr id="5122" name="Picture 2" descr="C:\Users\Nina\Desktop\9712a75a28bdc57931c2e41ac8b67d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42852"/>
            <a:ext cx="157163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357554" y="571480"/>
            <a:ext cx="2571768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Январь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500174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Январь – </a:t>
            </a:r>
            <a:r>
              <a:rPr lang="ru-RU" dirty="0" err="1" smtClean="0"/>
              <a:t>просинец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январе день начинает прибавляться, но сначала очень медленно – всего на 1 – 2 минуты в сутки. Такая прибавка незаметна, да и солнышко стоит низко над горизонтом и нисколько не даёт тепла. </a:t>
            </a:r>
          </a:p>
          <a:p>
            <a:r>
              <a:rPr lang="ru-RU" dirty="0" smtClean="0"/>
              <a:t>Народные пословицы говорят: Январь – всему году запевка. </a:t>
            </a:r>
          </a:p>
          <a:p>
            <a:r>
              <a:rPr lang="ru-RU" dirty="0" smtClean="0"/>
              <a:t>Январь тулуп надевает, хитрые узоры на окнах расписывает, глаз снегами тешит, да ухо морозом рвёт. </a:t>
            </a:r>
          </a:p>
          <a:p>
            <a:r>
              <a:rPr lang="ru-RU" dirty="0" smtClean="0"/>
              <a:t>Январь – месяц ярких звёзд, белых троп, синих льдов.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929066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Приметы января. </a:t>
            </a:r>
          </a:p>
          <a:p>
            <a:r>
              <a:rPr lang="ru-RU" dirty="0" smtClean="0"/>
              <a:t>Деревья в инее – небо будет синее. </a:t>
            </a:r>
          </a:p>
          <a:p>
            <a:r>
              <a:rPr lang="ru-RU" dirty="0" smtClean="0"/>
              <a:t>Вороны летают и кружатся стаями – к морозу. </a:t>
            </a:r>
          </a:p>
          <a:p>
            <a:r>
              <a:rPr lang="ru-RU" dirty="0" smtClean="0"/>
              <a:t>Дым столбом – к морозу. </a:t>
            </a:r>
          </a:p>
          <a:p>
            <a:r>
              <a:rPr lang="ru-RU" dirty="0" smtClean="0"/>
              <a:t>Дым стелется по земле без ветра – к снегу. </a:t>
            </a:r>
          </a:p>
          <a:p>
            <a:r>
              <a:rPr lang="ru-RU" dirty="0" smtClean="0"/>
              <a:t>За три дня перед полнолунием – перемена погоды.</a:t>
            </a:r>
            <a:endParaRPr lang="ru-RU" dirty="0"/>
          </a:p>
        </p:txBody>
      </p:sp>
      <p:pic>
        <p:nvPicPr>
          <p:cNvPr id="4097" name="Picture 1" descr="C:\Users\Nina\Desktop\14531211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286124"/>
            <a:ext cx="282968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1357298"/>
            <a:ext cx="59293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Февраль – </a:t>
            </a:r>
            <a:r>
              <a:rPr lang="ru-RU" dirty="0" err="1" smtClean="0"/>
              <a:t>бокогрей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Февраль – перелом зимы, последний зимний месяц. Значительно прибавился день. Сильные морозы в феврале бывают только ночью, солнце греет всё заметнее. Из всех прозвищ февраля самое распространённое - «</a:t>
            </a:r>
            <a:r>
              <a:rPr lang="ru-RU" dirty="0" err="1" smtClean="0"/>
              <a:t>вьюговей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Сталкивающиеся тёплые и холодные воздушные массы порождают метели. Самые пушистые сугробы приходятся на конец зимы. Февральский снег весной пахнет! </a:t>
            </a:r>
          </a:p>
          <a:p>
            <a:r>
              <a:rPr lang="ru-RU" dirty="0" smtClean="0"/>
              <a:t>Февраль переменчив: то январём потянет, то мартом проглянет.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78" y="500042"/>
            <a:ext cx="285752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Февраль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429132"/>
            <a:ext cx="6000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Приметы февраля. </a:t>
            </a:r>
          </a:p>
          <a:p>
            <a:r>
              <a:rPr lang="ru-RU" dirty="0" smtClean="0"/>
              <a:t>Яркие звёзды – к морозу, тусклые – к оттепели. </a:t>
            </a:r>
          </a:p>
          <a:p>
            <a:r>
              <a:rPr lang="ru-RU" dirty="0" smtClean="0"/>
              <a:t>Солнце всходит красное – на метель. </a:t>
            </a:r>
          </a:p>
          <a:p>
            <a:r>
              <a:rPr lang="ru-RU" dirty="0" smtClean="0"/>
              <a:t>Чем сильнее морозы, тем менее возможны снегопады и метели. Ветер к вечеру усиливается, погода ухудшается.</a:t>
            </a:r>
            <a:endParaRPr lang="ru-RU" dirty="0"/>
          </a:p>
        </p:txBody>
      </p:sp>
      <p:pic>
        <p:nvPicPr>
          <p:cNvPr id="30721" name="Picture 1" descr="C:\Users\Nina\Desktop\hello_html_m115c6f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2682718" cy="2786082"/>
          </a:xfrm>
          <a:prstGeom prst="rect">
            <a:avLst/>
          </a:prstGeom>
          <a:noFill/>
        </p:spPr>
      </p:pic>
      <p:pic>
        <p:nvPicPr>
          <p:cNvPr id="7" name="Picture 2" descr="C:\Users\Nina\Desktop\1e27f5741fd07542687312d1108c0a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0"/>
            <a:ext cx="2214546" cy="1788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714356"/>
            <a:ext cx="50006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Закончите стихотворение о зиме.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Тихо, тихо как во сне,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Падает на землю…. (снег)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с небес летят пушинки-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Серебристые (снежинки)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поселок, на лужок,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Сыплет беленький ….(снежок)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Словно в белый пуховик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Нарядился (снеговик)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Рядом снежная фигурка-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девочка (снегурка)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снегу –то, посмотри,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красной грудкой (снегири)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Словно в сказке, как во сне,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Землю всю укутал (снег)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Nina\Desktop\ea41861f8676c38b8a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322" y="714356"/>
            <a:ext cx="417636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642918"/>
            <a:ext cx="4357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ЗАГАДКИ: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тепла не потерплю: закручу метели,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поляны побелю, разукрашу ели,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Замету снежком дома, потому что я ... (Зима).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счёту первым он идёт,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него начнётся новый год.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Открой скорее календарь,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Читай! Написано - (Январь)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белом бархате деревня,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заборы, и деревья.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как ветер нападет,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Этот бархат опадет. (Иней)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Пушистый ковёр не руками ткан,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шелками шит, при солнце, при месяце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Серебром блестит. (Снег)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Nina\Desktop\hello_html_24e0c7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1142984"/>
            <a:ext cx="414337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Users\Nina\Desktop\slide-4.jpg"/>
          <p:cNvPicPr>
            <a:picLocks noChangeAspect="1" noChangeArrowheads="1"/>
          </p:cNvPicPr>
          <p:nvPr/>
        </p:nvPicPr>
        <p:blipFill>
          <a:blip r:embed="rId3"/>
          <a:srcRect l="4223" t="5692" r="4223" b="19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723</Words>
  <PresentationFormat>Экран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Nina</dc:creator>
  <cp:lastModifiedBy>Nina</cp:lastModifiedBy>
  <cp:revision>26</cp:revision>
  <dcterms:created xsi:type="dcterms:W3CDTF">2021-12-11T18:00:12Z</dcterms:created>
  <dcterms:modified xsi:type="dcterms:W3CDTF">2021-12-12T19:01:05Z</dcterms:modified>
</cp:coreProperties>
</file>